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4" r:id="rId5"/>
    <p:sldId id="266" r:id="rId6"/>
    <p:sldId id="258" r:id="rId7"/>
    <p:sldId id="262" r:id="rId8"/>
    <p:sldId id="260" r:id="rId9"/>
    <p:sldId id="265" r:id="rId10"/>
    <p:sldId id="263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A489"/>
    <a:srgbClr val="E0D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r" userId="8b1c797b6aa12ab5" providerId="LiveId" clId="{2D412D90-0EF9-48E8-8077-F050C7CBEFB3}"/>
    <pc:docChg chg="undo custSel addSld modSld sldOrd">
      <pc:chgData name="Sam r" userId="8b1c797b6aa12ab5" providerId="LiveId" clId="{2D412D90-0EF9-48E8-8077-F050C7CBEFB3}" dt="2019-01-07T20:08:15.787" v="1396" actId="20577"/>
      <pc:docMkLst>
        <pc:docMk/>
      </pc:docMkLst>
      <pc:sldChg chg="modSp setBg">
        <pc:chgData name="Sam r" userId="8b1c797b6aa12ab5" providerId="LiveId" clId="{2D412D90-0EF9-48E8-8077-F050C7CBEFB3}" dt="2019-01-07T19:34:30.699" v="1067" actId="20577"/>
        <pc:sldMkLst>
          <pc:docMk/>
          <pc:sldMk cId="1965333257" sldId="257"/>
        </pc:sldMkLst>
        <pc:picChg chg="mod">
          <ac:chgData name="Sam r" userId="8b1c797b6aa12ab5" providerId="LiveId" clId="{2D412D90-0EF9-48E8-8077-F050C7CBEFB3}" dt="2019-01-07T19:34:10.847" v="1064" actId="1076"/>
          <ac:picMkLst>
            <pc:docMk/>
            <pc:sldMk cId="1965333257" sldId="257"/>
            <ac:picMk id="3" creationId="{7FA2DF4A-A934-4E1C-8EA8-18728C7733A1}"/>
          </ac:picMkLst>
        </pc:picChg>
      </pc:sldChg>
      <pc:sldChg chg="modSp">
        <pc:chgData name="Sam r" userId="8b1c797b6aa12ab5" providerId="LiveId" clId="{2D412D90-0EF9-48E8-8077-F050C7CBEFB3}" dt="2019-01-07T19:11:27.105" v="26" actId="27636"/>
        <pc:sldMkLst>
          <pc:docMk/>
          <pc:sldMk cId="1032742731" sldId="258"/>
        </pc:sldMkLst>
        <pc:spChg chg="mod">
          <ac:chgData name="Sam r" userId="8b1c797b6aa12ab5" providerId="LiveId" clId="{2D412D90-0EF9-48E8-8077-F050C7CBEFB3}" dt="2019-01-07T19:11:27.105" v="26" actId="27636"/>
          <ac:spMkLst>
            <pc:docMk/>
            <pc:sldMk cId="1032742731" sldId="258"/>
            <ac:spMk id="2" creationId="{AE239E41-25E4-4935-8889-E33627DF039F}"/>
          </ac:spMkLst>
        </pc:spChg>
      </pc:sldChg>
      <pc:sldChg chg="modSp">
        <pc:chgData name="Sam r" userId="8b1c797b6aa12ab5" providerId="LiveId" clId="{2D412D90-0EF9-48E8-8077-F050C7CBEFB3}" dt="2019-01-07T19:11:44.896" v="28" actId="2711"/>
        <pc:sldMkLst>
          <pc:docMk/>
          <pc:sldMk cId="4108888754" sldId="259"/>
        </pc:sldMkLst>
        <pc:spChg chg="mod">
          <ac:chgData name="Sam r" userId="8b1c797b6aa12ab5" providerId="LiveId" clId="{2D412D90-0EF9-48E8-8077-F050C7CBEFB3}" dt="2019-01-07T19:11:44.896" v="28" actId="2711"/>
          <ac:spMkLst>
            <pc:docMk/>
            <pc:sldMk cId="4108888754" sldId="259"/>
            <ac:spMk id="2" creationId="{882EE270-431E-42C0-B33A-E40D2E32F4E4}"/>
          </ac:spMkLst>
        </pc:spChg>
      </pc:sldChg>
      <pc:sldChg chg="modSp">
        <pc:chgData name="Sam r" userId="8b1c797b6aa12ab5" providerId="LiveId" clId="{2D412D90-0EF9-48E8-8077-F050C7CBEFB3}" dt="2019-01-07T19:11:20.290" v="24" actId="2711"/>
        <pc:sldMkLst>
          <pc:docMk/>
          <pc:sldMk cId="3433227168" sldId="260"/>
        </pc:sldMkLst>
        <pc:spChg chg="mod">
          <ac:chgData name="Sam r" userId="8b1c797b6aa12ab5" providerId="LiveId" clId="{2D412D90-0EF9-48E8-8077-F050C7CBEFB3}" dt="2019-01-07T19:11:20.290" v="24" actId="2711"/>
          <ac:spMkLst>
            <pc:docMk/>
            <pc:sldMk cId="3433227168" sldId="260"/>
            <ac:spMk id="2" creationId="{57FD9F13-2155-47FF-9716-F823F8BB0815}"/>
          </ac:spMkLst>
        </pc:spChg>
      </pc:sldChg>
      <pc:sldChg chg="addSp delSp modSp mod setBg">
        <pc:chgData name="Sam r" userId="8b1c797b6aa12ab5" providerId="LiveId" clId="{2D412D90-0EF9-48E8-8077-F050C7CBEFB3}" dt="2019-01-07T20:06:28.360" v="1384" actId="20577"/>
        <pc:sldMkLst>
          <pc:docMk/>
          <pc:sldMk cId="1434849023" sldId="262"/>
        </pc:sldMkLst>
        <pc:spChg chg="del mod">
          <ac:chgData name="Sam r" userId="8b1c797b6aa12ab5" providerId="LiveId" clId="{2D412D90-0EF9-48E8-8077-F050C7CBEFB3}" dt="2019-01-07T19:24:13.438" v="532" actId="478"/>
          <ac:spMkLst>
            <pc:docMk/>
            <pc:sldMk cId="1434849023" sldId="262"/>
            <ac:spMk id="2" creationId="{558DE866-4956-40AE-93BA-9BAE8A5B0CA2}"/>
          </ac:spMkLst>
        </pc:spChg>
        <pc:spChg chg="del">
          <ac:chgData name="Sam r" userId="8b1c797b6aa12ab5" providerId="LiveId" clId="{2D412D90-0EF9-48E8-8077-F050C7CBEFB3}" dt="2019-01-07T19:21:07.046" v="509" actId="20577"/>
          <ac:spMkLst>
            <pc:docMk/>
            <pc:sldMk cId="1434849023" sldId="262"/>
            <ac:spMk id="3" creationId="{AAD57593-E67C-4561-A3FB-FF12757E4232}"/>
          </ac:spMkLst>
        </pc:spChg>
        <pc:spChg chg="add del mod">
          <ac:chgData name="Sam r" userId="8b1c797b6aa12ab5" providerId="LiveId" clId="{2D412D90-0EF9-48E8-8077-F050C7CBEFB3}" dt="2019-01-07T20:06:28.360" v="1384" actId="20577"/>
          <ac:spMkLst>
            <pc:docMk/>
            <pc:sldMk cId="1434849023" sldId="262"/>
            <ac:spMk id="4" creationId="{0FEE3145-659D-409C-A468-5FF0CBBDE8FC}"/>
          </ac:spMkLst>
        </pc:spChg>
        <pc:spChg chg="add mod">
          <ac:chgData name="Sam r" userId="8b1c797b6aa12ab5" providerId="LiveId" clId="{2D412D90-0EF9-48E8-8077-F050C7CBEFB3}" dt="2019-01-07T20:05:59.609" v="1368" actId="20577"/>
          <ac:spMkLst>
            <pc:docMk/>
            <pc:sldMk cId="1434849023" sldId="262"/>
            <ac:spMk id="12" creationId="{022D84D7-916C-4130-8BB5-A68C2AE8CCDE}"/>
          </ac:spMkLst>
        </pc:spChg>
        <pc:spChg chg="add">
          <ac:chgData name="Sam r" userId="8b1c797b6aa12ab5" providerId="LiveId" clId="{2D412D90-0EF9-48E8-8077-F050C7CBEFB3}" dt="2019-01-07T19:22:11.776" v="513" actId="26606"/>
          <ac:spMkLst>
            <pc:docMk/>
            <pc:sldMk cId="1434849023" sldId="262"/>
            <ac:spMk id="15" creationId="{799A8B4F-0FED-46C0-9186-5A8E116D8744}"/>
          </ac:spMkLst>
        </pc:spChg>
        <pc:spChg chg="add">
          <ac:chgData name="Sam r" userId="8b1c797b6aa12ab5" providerId="LiveId" clId="{2D412D90-0EF9-48E8-8077-F050C7CBEFB3}" dt="2019-01-07T19:22:11.776" v="513" actId="26606"/>
          <ac:spMkLst>
            <pc:docMk/>
            <pc:sldMk cId="1434849023" sldId="262"/>
            <ac:spMk id="19" creationId="{38A69B74-22E3-47CC-823F-18BE7930C814}"/>
          </ac:spMkLst>
        </pc:spChg>
        <pc:spChg chg="add">
          <ac:chgData name="Sam r" userId="8b1c797b6aa12ab5" providerId="LiveId" clId="{2D412D90-0EF9-48E8-8077-F050C7CBEFB3}" dt="2019-01-07T19:22:11.776" v="513" actId="26606"/>
          <ac:spMkLst>
            <pc:docMk/>
            <pc:sldMk cId="1434849023" sldId="262"/>
            <ac:spMk id="21" creationId="{1778637B-5DB8-4A75-B2E6-FC2B1BB9A7DB}"/>
          </ac:spMkLst>
        </pc:spChg>
        <pc:spChg chg="add">
          <ac:chgData name="Sam r" userId="8b1c797b6aa12ab5" providerId="LiveId" clId="{2D412D90-0EF9-48E8-8077-F050C7CBEFB3}" dt="2019-01-07T19:22:11.776" v="513" actId="26606"/>
          <ac:spMkLst>
            <pc:docMk/>
            <pc:sldMk cId="1434849023" sldId="262"/>
            <ac:spMk id="23" creationId="{0035A30C-45F3-4EFB-B2E8-6E2A11843D39}"/>
          </ac:spMkLst>
        </pc:spChg>
        <pc:picChg chg="add mod ord">
          <ac:chgData name="Sam r" userId="8b1c797b6aa12ab5" providerId="LiveId" clId="{2D412D90-0EF9-48E8-8077-F050C7CBEFB3}" dt="2019-01-07T19:23:33.716" v="530" actId="1076"/>
          <ac:picMkLst>
            <pc:docMk/>
            <pc:sldMk cId="1434849023" sldId="262"/>
            <ac:picMk id="5" creationId="{A240FD93-EA1F-474B-8FC4-525188B6BD58}"/>
          </ac:picMkLst>
        </pc:picChg>
        <pc:picChg chg="add mod">
          <ac:chgData name="Sam r" userId="8b1c797b6aa12ab5" providerId="LiveId" clId="{2D412D90-0EF9-48E8-8077-F050C7CBEFB3}" dt="2019-01-07T19:23:48.521" v="531" actId="1076"/>
          <ac:picMkLst>
            <pc:docMk/>
            <pc:sldMk cId="1434849023" sldId="262"/>
            <ac:picMk id="7" creationId="{2C81E276-5CEC-4DC6-A03D-FB5AD01600EE}"/>
          </ac:picMkLst>
        </pc:picChg>
        <pc:picChg chg="add del mod">
          <ac:chgData name="Sam r" userId="8b1c797b6aa12ab5" providerId="LiveId" clId="{2D412D90-0EF9-48E8-8077-F050C7CBEFB3}" dt="2019-01-07T19:22:11.776" v="513" actId="26606"/>
          <ac:picMkLst>
            <pc:docMk/>
            <pc:sldMk cId="1434849023" sldId="262"/>
            <ac:picMk id="9" creationId="{0134FDD1-99B5-4412-96F2-AC4E894940CA}"/>
          </ac:picMkLst>
        </pc:picChg>
        <pc:picChg chg="add mod">
          <ac:chgData name="Sam r" userId="8b1c797b6aa12ab5" providerId="LiveId" clId="{2D412D90-0EF9-48E8-8077-F050C7CBEFB3}" dt="2019-01-07T19:23:17.039" v="523" actId="1076"/>
          <ac:picMkLst>
            <pc:docMk/>
            <pc:sldMk cId="1434849023" sldId="262"/>
            <ac:picMk id="10" creationId="{0134FDD1-99B5-4412-96F2-AC4E894940CA}"/>
          </ac:picMkLst>
        </pc:picChg>
        <pc:picChg chg="add">
          <ac:chgData name="Sam r" userId="8b1c797b6aa12ab5" providerId="LiveId" clId="{2D412D90-0EF9-48E8-8077-F050C7CBEFB3}" dt="2019-01-07T19:22:11.776" v="513" actId="26606"/>
          <ac:picMkLst>
            <pc:docMk/>
            <pc:sldMk cId="1434849023" sldId="262"/>
            <ac:picMk id="17" creationId="{DA6861EE-7660-46C9-80BD-173B8F7454B8}"/>
          </ac:picMkLst>
        </pc:picChg>
      </pc:sldChg>
      <pc:sldChg chg="addSp delSp modSp mod setBg">
        <pc:chgData name="Sam r" userId="8b1c797b6aa12ab5" providerId="LiveId" clId="{2D412D90-0EF9-48E8-8077-F050C7CBEFB3}" dt="2019-01-07T20:08:15.787" v="1396" actId="20577"/>
        <pc:sldMkLst>
          <pc:docMk/>
          <pc:sldMk cId="3996450843" sldId="263"/>
        </pc:sldMkLst>
        <pc:spChg chg="del mod">
          <ac:chgData name="Sam r" userId="8b1c797b6aa12ab5" providerId="LiveId" clId="{2D412D90-0EF9-48E8-8077-F050C7CBEFB3}" dt="2019-01-07T19:13:34.674" v="50" actId="478"/>
          <ac:spMkLst>
            <pc:docMk/>
            <pc:sldMk cId="3996450843" sldId="263"/>
            <ac:spMk id="2" creationId="{4A181009-16FD-48F5-9A1C-2333122D5D1C}"/>
          </ac:spMkLst>
        </pc:spChg>
        <pc:spChg chg="del">
          <ac:chgData name="Sam r" userId="8b1c797b6aa12ab5" providerId="LiveId" clId="{2D412D90-0EF9-48E8-8077-F050C7CBEFB3}" dt="2019-01-07T19:09:14.661" v="19" actId="20577"/>
          <ac:spMkLst>
            <pc:docMk/>
            <pc:sldMk cId="3996450843" sldId="263"/>
            <ac:spMk id="3" creationId="{82FFCC72-EB50-4B1F-A421-A29FC7AEFD2D}"/>
          </ac:spMkLst>
        </pc:spChg>
        <pc:spChg chg="add del mod">
          <ac:chgData name="Sam r" userId="8b1c797b6aa12ab5" providerId="LiveId" clId="{2D412D90-0EF9-48E8-8077-F050C7CBEFB3}" dt="2019-01-07T19:13:37.487" v="51" actId="478"/>
          <ac:spMkLst>
            <pc:docMk/>
            <pc:sldMk cId="3996450843" sldId="263"/>
            <ac:spMk id="6" creationId="{15FFBCC0-BD5F-4431-81EA-2491B6AD5E83}"/>
          </ac:spMkLst>
        </pc:spChg>
        <pc:spChg chg="add mod">
          <ac:chgData name="Sam r" userId="8b1c797b6aa12ab5" providerId="LiveId" clId="{2D412D90-0EF9-48E8-8077-F050C7CBEFB3}" dt="2019-01-07T19:18:03.946" v="392" actId="1076"/>
          <ac:spMkLst>
            <pc:docMk/>
            <pc:sldMk cId="3996450843" sldId="263"/>
            <ac:spMk id="9" creationId="{4BF5069B-3637-41E1-BF18-F8FF53567A02}"/>
          </ac:spMkLst>
        </pc:spChg>
        <pc:spChg chg="add mod">
          <ac:chgData name="Sam r" userId="8b1c797b6aa12ab5" providerId="LiveId" clId="{2D412D90-0EF9-48E8-8077-F050C7CBEFB3}" dt="2019-01-07T20:08:15.787" v="1396" actId="20577"/>
          <ac:spMkLst>
            <pc:docMk/>
            <pc:sldMk cId="3996450843" sldId="263"/>
            <ac:spMk id="10" creationId="{92EF385B-1ECA-4403-A0C0-3113AE0263F4}"/>
          </ac:spMkLst>
        </pc:spChg>
        <pc:picChg chg="add mod ord">
          <ac:chgData name="Sam r" userId="8b1c797b6aa12ab5" providerId="LiveId" clId="{2D412D90-0EF9-48E8-8077-F050C7CBEFB3}" dt="2019-01-07T19:11:04.407" v="22" actId="27614"/>
          <ac:picMkLst>
            <pc:docMk/>
            <pc:sldMk cId="3996450843" sldId="263"/>
            <ac:picMk id="5" creationId="{CAC21DA0-53DB-47D5-B505-A5976CAE829A}"/>
          </ac:picMkLst>
        </pc:picChg>
        <pc:picChg chg="add del mod">
          <ac:chgData name="Sam r" userId="8b1c797b6aa12ab5" providerId="LiveId" clId="{2D412D90-0EF9-48E8-8077-F050C7CBEFB3}" dt="2019-01-07T19:10:38.178" v="21" actId="26606"/>
          <ac:picMkLst>
            <pc:docMk/>
            <pc:sldMk cId="3996450843" sldId="263"/>
            <ac:picMk id="7" creationId="{04CE7BEB-7B65-47E9-B8E3-727CB17CCE40}"/>
          </ac:picMkLst>
        </pc:picChg>
        <pc:picChg chg="add mod">
          <ac:chgData name="Sam r" userId="8b1c797b6aa12ab5" providerId="LiveId" clId="{2D412D90-0EF9-48E8-8077-F050C7CBEFB3}" dt="2019-01-07T19:11:04.488" v="23" actId="27614"/>
          <ac:picMkLst>
            <pc:docMk/>
            <pc:sldMk cId="3996450843" sldId="263"/>
            <ac:picMk id="8" creationId="{04CE7BEB-7B65-47E9-B8E3-727CB17CCE40}"/>
          </ac:picMkLst>
        </pc:picChg>
        <pc:picChg chg="add">
          <ac:chgData name="Sam r" userId="8b1c797b6aa12ab5" providerId="LiveId" clId="{2D412D90-0EF9-48E8-8077-F050C7CBEFB3}" dt="2019-01-07T19:10:38.178" v="21" actId="26606"/>
          <ac:picMkLst>
            <pc:docMk/>
            <pc:sldMk cId="3996450843" sldId="263"/>
            <ac:picMk id="13" creationId="{22901FED-4FC9-4ED5-8123-C98BCD1616BA}"/>
          </ac:picMkLst>
        </pc:picChg>
      </pc:sldChg>
      <pc:sldChg chg="modSp">
        <pc:chgData name="Sam r" userId="8b1c797b6aa12ab5" providerId="LiveId" clId="{2D412D90-0EF9-48E8-8077-F050C7CBEFB3}" dt="2019-01-07T19:11:36.113" v="27" actId="2711"/>
        <pc:sldMkLst>
          <pc:docMk/>
          <pc:sldMk cId="2366541071" sldId="264"/>
        </pc:sldMkLst>
        <pc:spChg chg="mod">
          <ac:chgData name="Sam r" userId="8b1c797b6aa12ab5" providerId="LiveId" clId="{2D412D90-0EF9-48E8-8077-F050C7CBEFB3}" dt="2019-01-07T19:11:36.113" v="27" actId="2711"/>
          <ac:spMkLst>
            <pc:docMk/>
            <pc:sldMk cId="2366541071" sldId="264"/>
            <ac:spMk id="2" creationId="{AE239E41-25E4-4935-8889-E33627DF039F}"/>
          </ac:spMkLst>
        </pc:spChg>
      </pc:sldChg>
      <pc:sldChg chg="modSp ord">
        <pc:chgData name="Sam r" userId="8b1c797b6aa12ab5" providerId="LiveId" clId="{2D412D90-0EF9-48E8-8077-F050C7CBEFB3}" dt="2019-01-07T20:08:04.033" v="1394" actId="1076"/>
        <pc:sldMkLst>
          <pc:docMk/>
          <pc:sldMk cId="2031993326" sldId="265"/>
        </pc:sldMkLst>
        <pc:spChg chg="mod">
          <ac:chgData name="Sam r" userId="8b1c797b6aa12ab5" providerId="LiveId" clId="{2D412D90-0EF9-48E8-8077-F050C7CBEFB3}" dt="2019-01-07T20:07:55.406" v="1393" actId="20577"/>
          <ac:spMkLst>
            <pc:docMk/>
            <pc:sldMk cId="2031993326" sldId="265"/>
            <ac:spMk id="6" creationId="{EEC8001A-29C1-493B-94F9-ECECDB30F086}"/>
          </ac:spMkLst>
        </pc:spChg>
        <pc:graphicFrameChg chg="mod">
          <ac:chgData name="Sam r" userId="8b1c797b6aa12ab5" providerId="LiveId" clId="{2D412D90-0EF9-48E8-8077-F050C7CBEFB3}" dt="2019-01-07T20:08:04.033" v="1394" actId="1076"/>
          <ac:graphicFrameMkLst>
            <pc:docMk/>
            <pc:sldMk cId="2031993326" sldId="265"/>
            <ac:graphicFrameMk id="12" creationId="{7DEE76A6-69A1-4443-85D2-B21101330D0A}"/>
          </ac:graphicFrameMkLst>
        </pc:graphicFrameChg>
      </pc:sldChg>
      <pc:sldChg chg="addSp delSp modSp add mod setBg">
        <pc:chgData name="Sam r" userId="8b1c797b6aa12ab5" providerId="LiveId" clId="{2D412D90-0EF9-48E8-8077-F050C7CBEFB3}" dt="2019-01-07T19:48:26.583" v="1170" actId="207"/>
        <pc:sldMkLst>
          <pc:docMk/>
          <pc:sldMk cId="1702581896" sldId="266"/>
        </pc:sldMkLst>
        <pc:spChg chg="del">
          <ac:chgData name="Sam r" userId="8b1c797b6aa12ab5" providerId="LiveId" clId="{2D412D90-0EF9-48E8-8077-F050C7CBEFB3}" dt="2019-01-07T19:35:11.929" v="1069" actId="478"/>
          <ac:spMkLst>
            <pc:docMk/>
            <pc:sldMk cId="1702581896" sldId="266"/>
            <ac:spMk id="2" creationId="{52FB804F-D844-4E41-AB61-D657FED6EDAB}"/>
          </ac:spMkLst>
        </pc:spChg>
        <pc:spChg chg="del mod">
          <ac:chgData name="Sam r" userId="8b1c797b6aa12ab5" providerId="LiveId" clId="{2D412D90-0EF9-48E8-8077-F050C7CBEFB3}" dt="2019-01-07T19:35:18.078" v="1071" actId="478"/>
          <ac:spMkLst>
            <pc:docMk/>
            <pc:sldMk cId="1702581896" sldId="266"/>
            <ac:spMk id="3" creationId="{18817AE2-0A55-422D-A851-8E1FCD5A5C9C}"/>
          </ac:spMkLst>
        </pc:spChg>
        <pc:spChg chg="add mod">
          <ac:chgData name="Sam r" userId="8b1c797b6aa12ab5" providerId="LiveId" clId="{2D412D90-0EF9-48E8-8077-F050C7CBEFB3}" dt="2019-01-07T19:48:26.583" v="1170" actId="207"/>
          <ac:spMkLst>
            <pc:docMk/>
            <pc:sldMk cId="1702581896" sldId="266"/>
            <ac:spMk id="10" creationId="{50A8C4CC-8321-4F61-ADD3-D59BE11634BF}"/>
          </ac:spMkLst>
        </pc:spChg>
        <pc:spChg chg="add del">
          <ac:chgData name="Sam r" userId="8b1c797b6aa12ab5" providerId="LiveId" clId="{2D412D90-0EF9-48E8-8077-F050C7CBEFB3}" dt="2019-01-07T19:47:12.056" v="1160" actId="26606"/>
          <ac:spMkLst>
            <pc:docMk/>
            <pc:sldMk cId="1702581896" sldId="266"/>
            <ac:spMk id="14" creationId="{A9F529C3-C941-49FD-8C67-82F134F64BDB}"/>
          </ac:spMkLst>
        </pc:spChg>
        <pc:spChg chg="add del">
          <ac:chgData name="Sam r" userId="8b1c797b6aa12ab5" providerId="LiveId" clId="{2D412D90-0EF9-48E8-8077-F050C7CBEFB3}" dt="2019-01-07T19:47:12.056" v="1160" actId="26606"/>
          <ac:spMkLst>
            <pc:docMk/>
            <pc:sldMk cId="1702581896" sldId="266"/>
            <ac:spMk id="16" creationId="{20586029-32A0-47E5-9AEC-AE3ABA6B94D0}"/>
          </ac:spMkLst>
        </pc:spChg>
        <pc:spChg chg="add">
          <ac:chgData name="Sam r" userId="8b1c797b6aa12ab5" providerId="LiveId" clId="{2D412D90-0EF9-48E8-8077-F050C7CBEFB3}" dt="2019-01-07T19:47:12.056" v="1160" actId="26606"/>
          <ac:spMkLst>
            <pc:docMk/>
            <pc:sldMk cId="1702581896" sldId="266"/>
            <ac:spMk id="23" creationId="{823AC064-BC96-4F32-8AE1-B2FD38754823}"/>
          </ac:spMkLst>
        </pc:spChg>
        <pc:picChg chg="add del">
          <ac:chgData name="Sam r" userId="8b1c797b6aa12ab5" providerId="LiveId" clId="{2D412D90-0EF9-48E8-8077-F050C7CBEFB3}" dt="2019-01-07T19:38:51.101" v="1076" actId="478"/>
          <ac:picMkLst>
            <pc:docMk/>
            <pc:sldMk cId="1702581896" sldId="266"/>
            <ac:picMk id="4" creationId="{E527996B-DB44-44B9-A5BB-574E7AACF5F0}"/>
          </ac:picMkLst>
        </pc:picChg>
        <pc:picChg chg="add del mod">
          <ac:chgData name="Sam r" userId="8b1c797b6aa12ab5" providerId="LiveId" clId="{2D412D90-0EF9-48E8-8077-F050C7CBEFB3}" dt="2019-01-07T19:38:49.578" v="1075" actId="478"/>
          <ac:picMkLst>
            <pc:docMk/>
            <pc:sldMk cId="1702581896" sldId="266"/>
            <ac:picMk id="5" creationId="{FE5E92C8-50E5-4626-8C59-843C59B0D7D3}"/>
          </ac:picMkLst>
        </pc:picChg>
        <pc:picChg chg="add mod ord">
          <ac:chgData name="Sam r" userId="8b1c797b6aa12ab5" providerId="LiveId" clId="{2D412D90-0EF9-48E8-8077-F050C7CBEFB3}" dt="2019-01-07T19:47:12.056" v="1160" actId="26606"/>
          <ac:picMkLst>
            <pc:docMk/>
            <pc:sldMk cId="1702581896" sldId="266"/>
            <ac:picMk id="7" creationId="{3061AE05-C44C-4BE9-B6D3-C93E4E9DC031}"/>
          </ac:picMkLst>
        </pc:picChg>
        <pc:picChg chg="add mod ord modCrop">
          <ac:chgData name="Sam r" userId="8b1c797b6aa12ab5" providerId="LiveId" clId="{2D412D90-0EF9-48E8-8077-F050C7CBEFB3}" dt="2019-01-07T19:48:07.219" v="1168" actId="732"/>
          <ac:picMkLst>
            <pc:docMk/>
            <pc:sldMk cId="1702581896" sldId="266"/>
            <ac:picMk id="9" creationId="{151FEC2F-565D-4219-A86A-3A0E9EA2D066}"/>
          </ac:picMkLst>
        </pc:picChg>
        <pc:cxnChg chg="add del">
          <ac:chgData name="Sam r" userId="8b1c797b6aa12ab5" providerId="LiveId" clId="{2D412D90-0EF9-48E8-8077-F050C7CBEFB3}" dt="2019-01-07T19:47:12.056" v="1160" actId="26606"/>
          <ac:cxnSpMkLst>
            <pc:docMk/>
            <pc:sldMk cId="1702581896" sldId="266"/>
            <ac:cxnSpMk id="18" creationId="{8C730EAB-A532-4295-A302-FB4B90DB9F5E}"/>
          </ac:cxnSpMkLst>
        </pc:cxnChg>
        <pc:cxnChg chg="add">
          <ac:chgData name="Sam r" userId="8b1c797b6aa12ab5" providerId="LiveId" clId="{2D412D90-0EF9-48E8-8077-F050C7CBEFB3}" dt="2019-01-07T19:47:12.056" v="1160" actId="26606"/>
          <ac:cxnSpMkLst>
            <pc:docMk/>
            <pc:sldMk cId="1702581896" sldId="266"/>
            <ac:cxnSpMk id="25" creationId="{7E7C77BC-7138-40B1-A15B-20F57A494629}"/>
          </ac:cxnSpMkLst>
        </pc:cxnChg>
        <pc:cxnChg chg="add">
          <ac:chgData name="Sam r" userId="8b1c797b6aa12ab5" providerId="LiveId" clId="{2D412D90-0EF9-48E8-8077-F050C7CBEFB3}" dt="2019-01-07T19:47:12.056" v="1160" actId="26606"/>
          <ac:cxnSpMkLst>
            <pc:docMk/>
            <pc:sldMk cId="1702581896" sldId="266"/>
            <ac:cxnSpMk id="27" creationId="{DB146403-F3D6-484B-B2ED-97F9565D0370}"/>
          </ac:cxnSpMkLst>
        </pc:cxnChg>
      </pc:sldChg>
      <pc:sldChg chg="addSp delSp modSp add mod setBg">
        <pc:chgData name="Sam r" userId="8b1c797b6aa12ab5" providerId="LiveId" clId="{2D412D90-0EF9-48E8-8077-F050C7CBEFB3}" dt="2019-01-07T20:04:26.245" v="1325" actId="207"/>
        <pc:sldMkLst>
          <pc:docMk/>
          <pc:sldMk cId="1018360096" sldId="267"/>
        </pc:sldMkLst>
        <pc:spChg chg="del">
          <ac:chgData name="Sam r" userId="8b1c797b6aa12ab5" providerId="LiveId" clId="{2D412D90-0EF9-48E8-8077-F050C7CBEFB3}" dt="2019-01-07T19:56:29.563" v="1182" actId="26606"/>
          <ac:spMkLst>
            <pc:docMk/>
            <pc:sldMk cId="1018360096" sldId="267"/>
            <ac:spMk id="2" creationId="{C4837169-A769-44C2-9C1A-10C0ECB1B5D7}"/>
          </ac:spMkLst>
        </pc:spChg>
        <pc:spChg chg="del">
          <ac:chgData name="Sam r" userId="8b1c797b6aa12ab5" providerId="LiveId" clId="{2D412D90-0EF9-48E8-8077-F050C7CBEFB3}" dt="2019-01-07T19:52:58.633" v="1172" actId="207"/>
          <ac:spMkLst>
            <pc:docMk/>
            <pc:sldMk cId="1018360096" sldId="267"/>
            <ac:spMk id="3" creationId="{67B9039C-1180-4FC4-9520-423B97BEB4B7}"/>
          </ac:spMkLst>
        </pc:spChg>
        <pc:spChg chg="add del mod">
          <ac:chgData name="Sam r" userId="8b1c797b6aa12ab5" providerId="LiveId" clId="{2D412D90-0EF9-48E8-8077-F050C7CBEFB3}" dt="2019-01-07T19:53:52.492" v="1174" actId="207"/>
          <ac:spMkLst>
            <pc:docMk/>
            <pc:sldMk cId="1018360096" sldId="267"/>
            <ac:spMk id="6" creationId="{A6FAD1B6-1772-46DC-87B5-13B517463F90}"/>
          </ac:spMkLst>
        </pc:spChg>
        <pc:spChg chg="add del mod">
          <ac:chgData name="Sam r" userId="8b1c797b6aa12ab5" providerId="LiveId" clId="{2D412D90-0EF9-48E8-8077-F050C7CBEFB3}" dt="2019-01-07T19:56:14.465" v="1180" actId="207"/>
          <ac:spMkLst>
            <pc:docMk/>
            <pc:sldMk cId="1018360096" sldId="267"/>
            <ac:spMk id="10" creationId="{86D3197C-1156-46F4-ADD4-3D3C38385C84}"/>
          </ac:spMkLst>
        </pc:spChg>
        <pc:spChg chg="add del mod">
          <ac:chgData name="Sam r" userId="8b1c797b6aa12ab5" providerId="LiveId" clId="{2D412D90-0EF9-48E8-8077-F050C7CBEFB3}" dt="2019-01-07T19:56:01.401" v="1179" actId="478"/>
          <ac:spMkLst>
            <pc:docMk/>
            <pc:sldMk cId="1018360096" sldId="267"/>
            <ac:spMk id="11" creationId="{7F1CCB64-2B25-4D88-81A1-7883D7F053B0}"/>
          </ac:spMkLst>
        </pc:spChg>
        <pc:spChg chg="add mod">
          <ac:chgData name="Sam r" userId="8b1c797b6aa12ab5" providerId="LiveId" clId="{2D412D90-0EF9-48E8-8077-F050C7CBEFB3}" dt="2019-01-07T20:04:26.245" v="1325" actId="207"/>
          <ac:spMkLst>
            <pc:docMk/>
            <pc:sldMk cId="1018360096" sldId="267"/>
            <ac:spMk id="14" creationId="{AF0FC7F9-F319-48BB-936C-F9069C173CCB}"/>
          </ac:spMkLst>
        </pc:spChg>
        <pc:spChg chg="add del mod">
          <ac:chgData name="Sam r" userId="8b1c797b6aa12ab5" providerId="LiveId" clId="{2D412D90-0EF9-48E8-8077-F050C7CBEFB3}" dt="2019-01-07T20:02:21.541" v="1307" actId="26606"/>
          <ac:spMkLst>
            <pc:docMk/>
            <pc:sldMk cId="1018360096" sldId="267"/>
            <ac:spMk id="15" creationId="{CB72A506-40E9-457B-9DEA-BAED6EDB0EC0}"/>
          </ac:spMkLst>
        </pc:spChg>
        <pc:spChg chg="add del mod">
          <ac:chgData name="Sam r" userId="8b1c797b6aa12ab5" providerId="LiveId" clId="{2D412D90-0EF9-48E8-8077-F050C7CBEFB3}" dt="2019-01-07T20:02:36.600" v="1311" actId="478"/>
          <ac:spMkLst>
            <pc:docMk/>
            <pc:sldMk cId="1018360096" sldId="267"/>
            <ac:spMk id="16" creationId="{4587A36E-7BBA-445D-85AE-DFB1E12D4045}"/>
          </ac:spMkLst>
        </pc:spChg>
        <pc:spChg chg="add del mod">
          <ac:chgData name="Sam r" userId="8b1c797b6aa12ab5" providerId="LiveId" clId="{2D412D90-0EF9-48E8-8077-F050C7CBEFB3}" dt="2019-01-07T20:02:33.684" v="1310" actId="478"/>
          <ac:spMkLst>
            <pc:docMk/>
            <pc:sldMk cId="1018360096" sldId="267"/>
            <ac:spMk id="20" creationId="{D02BEFBB-6FE3-4594-B68B-B164D80D4594}"/>
          </ac:spMkLst>
        </pc:spChg>
        <pc:picChg chg="add del mod">
          <ac:chgData name="Sam r" userId="8b1c797b6aa12ab5" providerId="LiveId" clId="{2D412D90-0EF9-48E8-8077-F050C7CBEFB3}" dt="2019-01-07T19:53:04.384" v="1173" actId="478"/>
          <ac:picMkLst>
            <pc:docMk/>
            <pc:sldMk cId="1018360096" sldId="267"/>
            <ac:picMk id="4" creationId="{B83961AF-1F2B-4525-AAE9-48F40F15C732}"/>
          </ac:picMkLst>
        </pc:picChg>
        <pc:picChg chg="add del mod">
          <ac:chgData name="Sam r" userId="8b1c797b6aa12ab5" providerId="LiveId" clId="{2D412D90-0EF9-48E8-8077-F050C7CBEFB3}" dt="2019-01-07T19:53:59.895" v="1176" actId="478"/>
          <ac:picMkLst>
            <pc:docMk/>
            <pc:sldMk cId="1018360096" sldId="267"/>
            <ac:picMk id="8" creationId="{FF443C75-82BF-4D33-99B5-C539DB8A9EDA}"/>
          </ac:picMkLst>
        </pc:picChg>
        <pc:picChg chg="add del mod modCrop">
          <ac:chgData name="Sam r" userId="8b1c797b6aa12ab5" providerId="LiveId" clId="{2D412D90-0EF9-48E8-8077-F050C7CBEFB3}" dt="2019-01-07T20:02:21.541" v="1307" actId="26606"/>
          <ac:picMkLst>
            <pc:docMk/>
            <pc:sldMk cId="1018360096" sldId="267"/>
            <ac:picMk id="17" creationId="{7F347C62-FA41-4636-B1BC-511409FA1C9D}"/>
          </ac:picMkLst>
        </pc:picChg>
        <pc:picChg chg="add">
          <ac:chgData name="Sam r" userId="8b1c797b6aa12ab5" providerId="LiveId" clId="{2D412D90-0EF9-48E8-8077-F050C7CBEFB3}" dt="2019-01-07T20:02:21.541" v="1307" actId="26606"/>
          <ac:picMkLst>
            <pc:docMk/>
            <pc:sldMk cId="1018360096" sldId="267"/>
            <ac:picMk id="18" creationId="{7F347C62-FA41-4636-B1BC-511409FA1C9D}"/>
          </ac:picMkLst>
        </pc:picChg>
      </pc:sldChg>
    </pc:docChg>
  </pc:docChgLst>
  <pc:docChgLst>
    <pc:chgData name="Sam r" userId="8b1c797b6aa12ab5" providerId="LiveId" clId="{23B5E224-E9BE-4B8A-9B23-9927F149EDB1}"/>
  </pc:docChgLst>
  <pc:docChgLst>
    <pc:chgData name="Sam r" userId="8b1c797b6aa12ab5" providerId="LiveId" clId="{25BF022B-1E4C-47D7-85E6-9CB031D9E895}"/>
    <pc:docChg chg="modSld">
      <pc:chgData name="Sam r" userId="8b1c797b6aa12ab5" providerId="LiveId" clId="{25BF022B-1E4C-47D7-85E6-9CB031D9E895}" dt="2019-01-07T20:17:05.320" v="1" actId="20577"/>
      <pc:docMkLst>
        <pc:docMk/>
      </pc:docMkLst>
      <pc:sldChg chg="modSp">
        <pc:chgData name="Sam r" userId="8b1c797b6aa12ab5" providerId="LiveId" clId="{25BF022B-1E4C-47D7-85E6-9CB031D9E895}" dt="2019-01-07T20:17:05.320" v="1" actId="20577"/>
        <pc:sldMkLst>
          <pc:docMk/>
          <pc:sldMk cId="1018360096" sldId="267"/>
        </pc:sldMkLst>
        <pc:spChg chg="mod">
          <ac:chgData name="Sam r" userId="8b1c797b6aa12ab5" providerId="LiveId" clId="{25BF022B-1E4C-47D7-85E6-9CB031D9E895}" dt="2019-01-07T20:17:05.320" v="1" actId="20577"/>
          <ac:spMkLst>
            <pc:docMk/>
            <pc:sldMk cId="1018360096" sldId="267"/>
            <ac:spMk id="14" creationId="{AF0FC7F9-F319-48BB-936C-F9069C173CCB}"/>
          </ac:spMkLst>
        </pc:spChg>
      </pc:sldChg>
    </pc:docChg>
  </pc:docChgLst>
  <pc:docChgLst>
    <pc:chgData name="Sam r" userId="8b1c797b6aa12ab5" providerId="LiveId" clId="{82A7C7CC-19A9-45E3-9913-0A5BE67D8F6A}"/>
    <pc:docChg chg="custSel modSld">
      <pc:chgData name="Sam r" userId="8b1c797b6aa12ab5" providerId="LiveId" clId="{82A7C7CC-19A9-45E3-9913-0A5BE67D8F6A}" dt="2019-01-10T08:18:04.157" v="33" actId="20577"/>
      <pc:docMkLst>
        <pc:docMk/>
      </pc:docMkLst>
      <pc:sldChg chg="modSp">
        <pc:chgData name="Sam r" userId="8b1c797b6aa12ab5" providerId="LiveId" clId="{82A7C7CC-19A9-45E3-9913-0A5BE67D8F6A}" dt="2019-01-10T08:13:26.357" v="5" actId="20577"/>
        <pc:sldMkLst>
          <pc:docMk/>
          <pc:sldMk cId="4108888754" sldId="259"/>
        </pc:sldMkLst>
        <pc:spChg chg="mod">
          <ac:chgData name="Sam r" userId="8b1c797b6aa12ab5" providerId="LiveId" clId="{82A7C7CC-19A9-45E3-9913-0A5BE67D8F6A}" dt="2019-01-10T08:13:26.357" v="5" actId="20577"/>
          <ac:spMkLst>
            <pc:docMk/>
            <pc:sldMk cId="4108888754" sldId="259"/>
            <ac:spMk id="2" creationId="{882EE270-431E-42C0-B33A-E40D2E32F4E4}"/>
          </ac:spMkLst>
        </pc:spChg>
      </pc:sldChg>
      <pc:sldChg chg="modSp">
        <pc:chgData name="Sam r" userId="8b1c797b6aa12ab5" providerId="LiveId" clId="{82A7C7CC-19A9-45E3-9913-0A5BE67D8F6A}" dt="2019-01-10T08:16:12.348" v="15" actId="20577"/>
        <pc:sldMkLst>
          <pc:docMk/>
          <pc:sldMk cId="1434849023" sldId="262"/>
        </pc:sldMkLst>
        <pc:spChg chg="mod">
          <ac:chgData name="Sam r" userId="8b1c797b6aa12ab5" providerId="LiveId" clId="{82A7C7CC-19A9-45E3-9913-0A5BE67D8F6A}" dt="2019-01-10T08:16:12.348" v="15" actId="20577"/>
          <ac:spMkLst>
            <pc:docMk/>
            <pc:sldMk cId="1434849023" sldId="262"/>
            <ac:spMk id="4" creationId="{0FEE3145-659D-409C-A468-5FF0CBBDE8FC}"/>
          </ac:spMkLst>
        </pc:spChg>
        <pc:spChg chg="mod">
          <ac:chgData name="Sam r" userId="8b1c797b6aa12ab5" providerId="LiveId" clId="{82A7C7CC-19A9-45E3-9913-0A5BE67D8F6A}" dt="2019-01-10T08:15:15.850" v="11" actId="20577"/>
          <ac:spMkLst>
            <pc:docMk/>
            <pc:sldMk cId="1434849023" sldId="262"/>
            <ac:spMk id="12" creationId="{022D84D7-916C-4130-8BB5-A68C2AE8CCDE}"/>
          </ac:spMkLst>
        </pc:spChg>
      </pc:sldChg>
      <pc:sldChg chg="modSp">
        <pc:chgData name="Sam r" userId="8b1c797b6aa12ab5" providerId="LiveId" clId="{82A7C7CC-19A9-45E3-9913-0A5BE67D8F6A}" dt="2019-01-10T08:18:04.157" v="33" actId="20577"/>
        <pc:sldMkLst>
          <pc:docMk/>
          <pc:sldMk cId="3996450843" sldId="263"/>
        </pc:sldMkLst>
        <pc:spChg chg="mod">
          <ac:chgData name="Sam r" userId="8b1c797b6aa12ab5" providerId="LiveId" clId="{82A7C7CC-19A9-45E3-9913-0A5BE67D8F6A}" dt="2019-01-10T08:18:04.157" v="33" actId="20577"/>
          <ac:spMkLst>
            <pc:docMk/>
            <pc:sldMk cId="3996450843" sldId="263"/>
            <ac:spMk id="10" creationId="{92EF385B-1ECA-4403-A0C0-3113AE0263F4}"/>
          </ac:spMkLst>
        </pc:spChg>
      </pc:sldChg>
    </pc:docChg>
  </pc:docChgLst>
  <pc:docChgLst>
    <pc:chgData name="Sam r" userId="8b1c797b6aa12ab5" providerId="LiveId" clId="{AEB0C618-CB99-4128-877E-824BF1FD8C04}"/>
    <pc:docChg chg="undo custSel modSld">
      <pc:chgData name="Sam r" userId="8b1c797b6aa12ab5" providerId="LiveId" clId="{AEB0C618-CB99-4128-877E-824BF1FD8C04}" dt="2019-01-16T11:07:13.296" v="5" actId="1076"/>
      <pc:docMkLst>
        <pc:docMk/>
      </pc:docMkLst>
      <pc:sldChg chg="addSp delSp modSp">
        <pc:chgData name="Sam r" userId="8b1c797b6aa12ab5" providerId="LiveId" clId="{AEB0C618-CB99-4128-877E-824BF1FD8C04}" dt="2019-01-16T11:07:13.296" v="5" actId="1076"/>
        <pc:sldMkLst>
          <pc:docMk/>
          <pc:sldMk cId="1965333257" sldId="257"/>
        </pc:sldMkLst>
        <pc:spChg chg="add del">
          <ac:chgData name="Sam r" userId="8b1c797b6aa12ab5" providerId="LiveId" clId="{AEB0C618-CB99-4128-877E-824BF1FD8C04}" dt="2019-01-16T11:07:06.349" v="3" actId="26606"/>
          <ac:spMkLst>
            <pc:docMk/>
            <pc:sldMk cId="1965333257" sldId="257"/>
            <ac:spMk id="19" creationId="{57845966-6EFC-468A-9CC7-BAB4B95854E7}"/>
          </ac:spMkLst>
        </pc:spChg>
        <pc:spChg chg="add del">
          <ac:chgData name="Sam r" userId="8b1c797b6aa12ab5" providerId="LiveId" clId="{AEB0C618-CB99-4128-877E-824BF1FD8C04}" dt="2019-01-16T11:07:06.349" v="3" actId="26606"/>
          <ac:spMkLst>
            <pc:docMk/>
            <pc:sldMk cId="1965333257" sldId="257"/>
            <ac:spMk id="23" creationId="{ADAD1991-FFD1-4E94-ABAB-7560D33008E4}"/>
          </ac:spMkLst>
        </pc:spChg>
        <pc:spChg chg="add del">
          <ac:chgData name="Sam r" userId="8b1c797b6aa12ab5" providerId="LiveId" clId="{AEB0C618-CB99-4128-877E-824BF1FD8C04}" dt="2019-01-16T11:07:06.349" v="3" actId="26606"/>
          <ac:spMkLst>
            <pc:docMk/>
            <pc:sldMk cId="1965333257" sldId="257"/>
            <ac:spMk id="28" creationId="{57845966-6EFC-468A-9CC7-BAB4B95854E7}"/>
          </ac:spMkLst>
        </pc:spChg>
        <pc:spChg chg="add del">
          <ac:chgData name="Sam r" userId="8b1c797b6aa12ab5" providerId="LiveId" clId="{AEB0C618-CB99-4128-877E-824BF1FD8C04}" dt="2019-01-16T11:07:06.349" v="3" actId="26606"/>
          <ac:spMkLst>
            <pc:docMk/>
            <pc:sldMk cId="1965333257" sldId="257"/>
            <ac:spMk id="32" creationId="{ADAD1991-FFD1-4E94-ABAB-7560D33008E4}"/>
          </ac:spMkLst>
        </pc:spChg>
        <pc:picChg chg="add mod">
          <ac:chgData name="Sam r" userId="8b1c797b6aa12ab5" providerId="LiveId" clId="{AEB0C618-CB99-4128-877E-824BF1FD8C04}" dt="2019-01-16T11:07:13.296" v="5" actId="1076"/>
          <ac:picMkLst>
            <pc:docMk/>
            <pc:sldMk cId="1965333257" sldId="257"/>
            <ac:picMk id="2" creationId="{AE2B9890-2C76-4BEE-AD50-E3447E66A49A}"/>
          </ac:picMkLst>
        </pc:picChg>
        <pc:picChg chg="del">
          <ac:chgData name="Sam r" userId="8b1c797b6aa12ab5" providerId="LiveId" clId="{AEB0C618-CB99-4128-877E-824BF1FD8C04}" dt="2019-01-16T11:06:56.351" v="0" actId="478"/>
          <ac:picMkLst>
            <pc:docMk/>
            <pc:sldMk cId="1965333257" sldId="257"/>
            <ac:picMk id="3" creationId="{7FA2DF4A-A934-4E1C-8EA8-18728C7733A1}"/>
          </ac:picMkLst>
        </pc:picChg>
        <pc:picChg chg="add del">
          <ac:chgData name="Sam r" userId="8b1c797b6aa12ab5" providerId="LiveId" clId="{AEB0C618-CB99-4128-877E-824BF1FD8C04}" dt="2019-01-16T11:07:06.349" v="3" actId="26606"/>
          <ac:picMkLst>
            <pc:docMk/>
            <pc:sldMk cId="1965333257" sldId="257"/>
            <ac:picMk id="21" creationId="{75554383-98AF-4A47-BB65-705FAAA4BE6A}"/>
          </ac:picMkLst>
        </pc:picChg>
        <pc:picChg chg="add del">
          <ac:chgData name="Sam r" userId="8b1c797b6aa12ab5" providerId="LiveId" clId="{AEB0C618-CB99-4128-877E-824BF1FD8C04}" dt="2019-01-16T11:07:06.349" v="3" actId="26606"/>
          <ac:picMkLst>
            <pc:docMk/>
            <pc:sldMk cId="1965333257" sldId="257"/>
            <ac:picMk id="30" creationId="{75554383-98AF-4A47-BB65-705FAAA4BE6A}"/>
          </ac:picMkLst>
        </pc:picChg>
      </pc:sldChg>
    </pc:docChg>
  </pc:docChgLst>
  <pc:docChgLst>
    <pc:chgData name="Sam r" userId="8b1c797b6aa12ab5" providerId="LiveId" clId="{9A8948F5-B9D0-408A-B3C0-6C43A746F4A7}"/>
    <pc:docChg chg="modSld">
      <pc:chgData name="Sam r" userId="8b1c797b6aa12ab5" providerId="LiveId" clId="{9A8948F5-B9D0-408A-B3C0-6C43A746F4A7}" dt="2019-01-16T11:06:02.483" v="3" actId="20577"/>
      <pc:docMkLst>
        <pc:docMk/>
      </pc:docMkLst>
      <pc:sldChg chg="modSp">
        <pc:chgData name="Sam r" userId="8b1c797b6aa12ab5" providerId="LiveId" clId="{9A8948F5-B9D0-408A-B3C0-6C43A746F4A7}" dt="2019-01-16T11:06:02.483" v="3" actId="20577"/>
        <pc:sldMkLst>
          <pc:docMk/>
          <pc:sldMk cId="3996450843" sldId="263"/>
        </pc:sldMkLst>
        <pc:spChg chg="mod">
          <ac:chgData name="Sam r" userId="8b1c797b6aa12ab5" providerId="LiveId" clId="{9A8948F5-B9D0-408A-B3C0-6C43A746F4A7}" dt="2019-01-16T11:06:02.483" v="3" actId="20577"/>
          <ac:spMkLst>
            <pc:docMk/>
            <pc:sldMk cId="3996450843" sldId="263"/>
            <ac:spMk id="10" creationId="{92EF385B-1ECA-4403-A0C0-3113AE0263F4}"/>
          </ac:spMkLst>
        </pc:spChg>
      </pc:sldChg>
    </pc:docChg>
  </pc:docChgLst>
  <pc:docChgLst>
    <pc:chgData name="Sam r" userId="8b1c797b6aa12ab5" providerId="LiveId" clId="{E75F342C-C53F-4859-9812-786EF5C36326}"/>
    <pc:docChg chg="modSld">
      <pc:chgData name="Sam r" userId="8b1c797b6aa12ab5" providerId="LiveId" clId="{E75F342C-C53F-4859-9812-786EF5C36326}" dt="2019-01-18T09:28:20.591" v="2" actId="20577"/>
      <pc:docMkLst>
        <pc:docMk/>
      </pc:docMkLst>
      <pc:sldChg chg="modSp">
        <pc:chgData name="Sam r" userId="8b1c797b6aa12ab5" providerId="LiveId" clId="{E75F342C-C53F-4859-9812-786EF5C36326}" dt="2019-01-18T09:28:06.849" v="0" actId="20577"/>
        <pc:sldMkLst>
          <pc:docMk/>
          <pc:sldMk cId="4280193020" sldId="256"/>
        </pc:sldMkLst>
        <pc:spChg chg="mod">
          <ac:chgData name="Sam r" userId="8b1c797b6aa12ab5" providerId="LiveId" clId="{E75F342C-C53F-4859-9812-786EF5C36326}" dt="2019-01-18T09:28:06.849" v="0" actId="20577"/>
          <ac:spMkLst>
            <pc:docMk/>
            <pc:sldMk cId="4280193020" sldId="256"/>
            <ac:spMk id="2" creationId="{B8BD10A9-266B-4171-8FB2-B0DF4B977F09}"/>
          </ac:spMkLst>
        </pc:spChg>
      </pc:sldChg>
      <pc:sldChg chg="modSp">
        <pc:chgData name="Sam r" userId="8b1c797b6aa12ab5" providerId="LiveId" clId="{E75F342C-C53F-4859-9812-786EF5C36326}" dt="2019-01-18T09:28:20.591" v="2" actId="20577"/>
        <pc:sldMkLst>
          <pc:docMk/>
          <pc:sldMk cId="3996450843" sldId="263"/>
        </pc:sldMkLst>
        <pc:spChg chg="mod">
          <ac:chgData name="Sam r" userId="8b1c797b6aa12ab5" providerId="LiveId" clId="{E75F342C-C53F-4859-9812-786EF5C36326}" dt="2019-01-18T09:28:20.591" v="2" actId="20577"/>
          <ac:spMkLst>
            <pc:docMk/>
            <pc:sldMk cId="3996450843" sldId="263"/>
            <ac:spMk id="10" creationId="{92EF385B-1ECA-4403-A0C0-3113AE0263F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A80A5-9F09-4EB8-B601-D470E00E305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A16D9B5-C85A-4012-AA11-1C87FC62967A}">
      <dgm:prSet phldrT="[Texte]"/>
      <dgm:spPr/>
      <dgm:t>
        <a:bodyPr/>
        <a:lstStyle/>
        <a:p>
          <a:r>
            <a:rPr lang="fr-FR"/>
            <a:t>Le concours InterIUT </a:t>
          </a:r>
        </a:p>
      </dgm:t>
    </dgm:pt>
    <dgm:pt modelId="{BF9DD913-9198-4FA5-A06C-D24AA7A53E46}" type="parTrans" cxnId="{52E46771-9072-4526-8997-B9528568CE9E}">
      <dgm:prSet/>
      <dgm:spPr/>
      <dgm:t>
        <a:bodyPr/>
        <a:lstStyle/>
        <a:p>
          <a:endParaRPr lang="fr-FR"/>
        </a:p>
      </dgm:t>
    </dgm:pt>
    <dgm:pt modelId="{1E7085EA-A663-46AB-9232-3D5406A6CF89}" type="sibTrans" cxnId="{52E46771-9072-4526-8997-B9528568CE9E}">
      <dgm:prSet/>
      <dgm:spPr/>
      <dgm:t>
        <a:bodyPr/>
        <a:lstStyle/>
        <a:p>
          <a:endParaRPr lang="fr-FR"/>
        </a:p>
      </dgm:t>
    </dgm:pt>
    <dgm:pt modelId="{5D6FF98E-1561-4D63-BFE6-3E6F962CD59B}">
      <dgm:prSet phldrT="[Texte]"/>
      <dgm:spPr/>
      <dgm:t>
        <a:bodyPr/>
        <a:lstStyle/>
        <a:p>
          <a:r>
            <a:rPr lang="fr-FR" dirty="0">
              <a:latin typeface="Times New Roman" panose="02020603050405020304" pitchFamily="18" charset="0"/>
              <a:cs typeface="Times New Roman" panose="02020603050405020304" pitchFamily="18" charset="0"/>
            </a:rPr>
            <a:t>Intégrer les étudiants à la communication des IUT</a:t>
          </a:r>
        </a:p>
      </dgm:t>
    </dgm:pt>
    <dgm:pt modelId="{D1856B24-181B-4663-A9F8-44217D43E7BD}" type="parTrans" cxnId="{5D7AC840-8A4D-43D8-9351-05EFF0595986}">
      <dgm:prSet/>
      <dgm:spPr/>
      <dgm:t>
        <a:bodyPr/>
        <a:lstStyle/>
        <a:p>
          <a:endParaRPr lang="fr-FR"/>
        </a:p>
      </dgm:t>
    </dgm:pt>
    <dgm:pt modelId="{9ED8EDAC-BC3D-4B96-9CFD-5AB8C87E21BF}" type="sibTrans" cxnId="{5D7AC840-8A4D-43D8-9351-05EFF0595986}">
      <dgm:prSet/>
      <dgm:spPr/>
      <dgm:t>
        <a:bodyPr/>
        <a:lstStyle/>
        <a:p>
          <a:endParaRPr lang="fr-FR"/>
        </a:p>
      </dgm:t>
    </dgm:pt>
    <dgm:pt modelId="{AB02D8EB-DE43-4508-BFE7-4C416E60633E}">
      <dgm:prSet phldrT="[Texte]"/>
      <dgm:spPr/>
      <dgm:t>
        <a:bodyPr/>
        <a:lstStyle/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Développer sa créativité </a:t>
          </a:r>
        </a:p>
      </dgm:t>
    </dgm:pt>
    <dgm:pt modelId="{BBDC92E0-19A8-412F-828E-1810F3B3FCBA}" type="parTrans" cxnId="{94E5C0E0-3C5F-483B-8A50-E6E185E03653}">
      <dgm:prSet/>
      <dgm:spPr/>
      <dgm:t>
        <a:bodyPr/>
        <a:lstStyle/>
        <a:p>
          <a:endParaRPr lang="fr-FR"/>
        </a:p>
      </dgm:t>
    </dgm:pt>
    <dgm:pt modelId="{B446333C-BC00-4EF0-8A05-FDFD36EC77E9}" type="sibTrans" cxnId="{94E5C0E0-3C5F-483B-8A50-E6E185E03653}">
      <dgm:prSet/>
      <dgm:spPr/>
      <dgm:t>
        <a:bodyPr/>
        <a:lstStyle/>
        <a:p>
          <a:endParaRPr lang="fr-FR"/>
        </a:p>
      </dgm:t>
    </dgm:pt>
    <dgm:pt modelId="{63C847C4-EAFE-482D-AFA2-18C2A15173B3}">
      <dgm:prSet phldrT="[Texte]"/>
      <dgm:spPr/>
      <dgm:t>
        <a:bodyPr/>
        <a:lstStyle/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Exposer son travail </a:t>
          </a:r>
        </a:p>
      </dgm:t>
    </dgm:pt>
    <dgm:pt modelId="{07CF8D0A-FABF-46C9-8E5F-501C9F8FAD86}" type="parTrans" cxnId="{3DBD8565-04D2-4886-8A64-47AA9079E8C1}">
      <dgm:prSet/>
      <dgm:spPr/>
      <dgm:t>
        <a:bodyPr/>
        <a:lstStyle/>
        <a:p>
          <a:endParaRPr lang="fr-FR"/>
        </a:p>
      </dgm:t>
    </dgm:pt>
    <dgm:pt modelId="{024CF9C6-3B3E-4543-B51B-EDBE466D9B60}" type="sibTrans" cxnId="{3DBD8565-04D2-4886-8A64-47AA9079E8C1}">
      <dgm:prSet/>
      <dgm:spPr/>
      <dgm:t>
        <a:bodyPr/>
        <a:lstStyle/>
        <a:p>
          <a:endParaRPr lang="fr-FR"/>
        </a:p>
      </dgm:t>
    </dgm:pt>
    <dgm:pt modelId="{15E64545-8895-4482-AE55-3DA9A749CB3D}">
      <dgm:prSet phldrT="[Texte]"/>
      <dgm:spPr/>
      <dgm:t>
        <a:bodyPr/>
        <a:lstStyle/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Rassembler les étudiants des IUT de France et créer le lien </a:t>
          </a:r>
        </a:p>
      </dgm:t>
    </dgm:pt>
    <dgm:pt modelId="{33B7A424-43EB-44B2-8AE6-D4F4C47B3B2D}" type="parTrans" cxnId="{3919E51D-4069-41B5-8666-86B1D23C36BC}">
      <dgm:prSet/>
      <dgm:spPr/>
      <dgm:t>
        <a:bodyPr/>
        <a:lstStyle/>
        <a:p>
          <a:endParaRPr lang="fr-FR"/>
        </a:p>
      </dgm:t>
    </dgm:pt>
    <dgm:pt modelId="{A657BA79-2581-4809-BDF2-0EAEFF05DCA8}" type="sibTrans" cxnId="{3919E51D-4069-41B5-8666-86B1D23C36BC}">
      <dgm:prSet/>
      <dgm:spPr/>
      <dgm:t>
        <a:bodyPr/>
        <a:lstStyle/>
        <a:p>
          <a:endParaRPr lang="fr-FR"/>
        </a:p>
      </dgm:t>
    </dgm:pt>
    <dgm:pt modelId="{2A0AFD46-4205-431F-9157-57ECF4ACB6F4}">
      <dgm:prSet/>
      <dgm:spPr/>
      <dgm:t>
        <a:bodyPr/>
        <a:lstStyle/>
        <a:p>
          <a:endParaRPr lang="en-US"/>
        </a:p>
      </dgm:t>
    </dgm:pt>
    <dgm:pt modelId="{B251C36E-81A4-4316-BC59-DC6865129A3B}" type="parTrans" cxnId="{A76A869A-DD18-4F9F-8B40-F0060CFF3621}">
      <dgm:prSet/>
      <dgm:spPr/>
      <dgm:t>
        <a:bodyPr/>
        <a:lstStyle/>
        <a:p>
          <a:endParaRPr lang="fr-FR"/>
        </a:p>
      </dgm:t>
    </dgm:pt>
    <dgm:pt modelId="{974598FA-09D5-42D2-9A1A-8D932867A881}" type="sibTrans" cxnId="{A76A869A-DD18-4F9F-8B40-F0060CFF3621}">
      <dgm:prSet/>
      <dgm:spPr/>
      <dgm:t>
        <a:bodyPr/>
        <a:lstStyle/>
        <a:p>
          <a:endParaRPr lang="fr-FR"/>
        </a:p>
      </dgm:t>
    </dgm:pt>
    <dgm:pt modelId="{F8E851C9-AC32-485B-9F26-F81AFB632C38}">
      <dgm:prSet/>
      <dgm:spPr/>
      <dgm:t>
        <a:bodyPr/>
        <a:lstStyle/>
        <a:p>
          <a:r>
            <a:rPr lang="fr-FR">
              <a:latin typeface="Times New Roman" panose="02020603050405020304" pitchFamily="18" charset="0"/>
              <a:cs typeface="Times New Roman" panose="02020603050405020304" pitchFamily="18" charset="0"/>
            </a:rPr>
            <a:t>Participer à la vie étudiante</a:t>
          </a:r>
        </a:p>
      </dgm:t>
    </dgm:pt>
    <dgm:pt modelId="{27E5BAD4-9ECC-4B5E-BCF4-A582411787F7}" type="parTrans" cxnId="{1DF5C3EB-EB36-46E3-9C25-0A8D07396132}">
      <dgm:prSet/>
      <dgm:spPr/>
      <dgm:t>
        <a:bodyPr/>
        <a:lstStyle/>
        <a:p>
          <a:endParaRPr lang="fr-FR"/>
        </a:p>
      </dgm:t>
    </dgm:pt>
    <dgm:pt modelId="{F3A772C6-3835-4E22-953D-39A6B4A7972D}" type="sibTrans" cxnId="{1DF5C3EB-EB36-46E3-9C25-0A8D07396132}">
      <dgm:prSet/>
      <dgm:spPr/>
      <dgm:t>
        <a:bodyPr/>
        <a:lstStyle/>
        <a:p>
          <a:endParaRPr lang="fr-FR"/>
        </a:p>
      </dgm:t>
    </dgm:pt>
    <dgm:pt modelId="{004E7BBB-2BD9-45A0-A325-2BCADA31F0A5}" type="pres">
      <dgm:prSet presAssocID="{D6CA80A5-9F09-4EB8-B601-D470E00E305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FF4325-6AD2-4519-8BAD-AF7C13E3FE74}" type="pres">
      <dgm:prSet presAssocID="{3A16D9B5-C85A-4012-AA11-1C87FC62967A}" presName="centerShape" presStyleLbl="node0" presStyleIdx="0" presStyleCnt="1"/>
      <dgm:spPr/>
    </dgm:pt>
    <dgm:pt modelId="{A0B80761-57EC-48CC-A8B9-6B44E40F01A0}" type="pres">
      <dgm:prSet presAssocID="{D1856B24-181B-4663-A9F8-44217D43E7BD}" presName="Name9" presStyleLbl="parChTrans1D2" presStyleIdx="0" presStyleCnt="5"/>
      <dgm:spPr/>
    </dgm:pt>
    <dgm:pt modelId="{F52B196D-62E3-447A-B00C-428DAEDC21B7}" type="pres">
      <dgm:prSet presAssocID="{D1856B24-181B-4663-A9F8-44217D43E7BD}" presName="connTx" presStyleLbl="parChTrans1D2" presStyleIdx="0" presStyleCnt="5"/>
      <dgm:spPr/>
    </dgm:pt>
    <dgm:pt modelId="{0CD7C94E-F5EF-49D7-B739-7452E98AF0D8}" type="pres">
      <dgm:prSet presAssocID="{5D6FF98E-1561-4D63-BFE6-3E6F962CD59B}" presName="node" presStyleLbl="node1" presStyleIdx="0" presStyleCnt="5">
        <dgm:presLayoutVars>
          <dgm:bulletEnabled val="1"/>
        </dgm:presLayoutVars>
      </dgm:prSet>
      <dgm:spPr/>
    </dgm:pt>
    <dgm:pt modelId="{4362CDFE-0BFE-4786-A710-CD5D4A4E225B}" type="pres">
      <dgm:prSet presAssocID="{27E5BAD4-9ECC-4B5E-BCF4-A582411787F7}" presName="Name9" presStyleLbl="parChTrans1D2" presStyleIdx="1" presStyleCnt="5"/>
      <dgm:spPr/>
    </dgm:pt>
    <dgm:pt modelId="{92851D80-8CA1-42F7-B4FF-50E979074037}" type="pres">
      <dgm:prSet presAssocID="{27E5BAD4-9ECC-4B5E-BCF4-A582411787F7}" presName="connTx" presStyleLbl="parChTrans1D2" presStyleIdx="1" presStyleCnt="5"/>
      <dgm:spPr/>
    </dgm:pt>
    <dgm:pt modelId="{7A6DDB0B-A5CB-4340-A7FB-642AA98A658C}" type="pres">
      <dgm:prSet presAssocID="{F8E851C9-AC32-485B-9F26-F81AFB632C38}" presName="node" presStyleLbl="node1" presStyleIdx="1" presStyleCnt="5">
        <dgm:presLayoutVars>
          <dgm:bulletEnabled val="1"/>
        </dgm:presLayoutVars>
      </dgm:prSet>
      <dgm:spPr/>
    </dgm:pt>
    <dgm:pt modelId="{4B2D0F89-EB3E-405E-94E3-74662EBE4CDC}" type="pres">
      <dgm:prSet presAssocID="{BBDC92E0-19A8-412F-828E-1810F3B3FCBA}" presName="Name9" presStyleLbl="parChTrans1D2" presStyleIdx="2" presStyleCnt="5"/>
      <dgm:spPr/>
    </dgm:pt>
    <dgm:pt modelId="{B9D338CE-43E0-491A-B488-3C52E168F141}" type="pres">
      <dgm:prSet presAssocID="{BBDC92E0-19A8-412F-828E-1810F3B3FCBA}" presName="connTx" presStyleLbl="parChTrans1D2" presStyleIdx="2" presStyleCnt="5"/>
      <dgm:spPr/>
    </dgm:pt>
    <dgm:pt modelId="{8E944CFC-32A6-496E-A0AE-8F51C946235B}" type="pres">
      <dgm:prSet presAssocID="{AB02D8EB-DE43-4508-BFE7-4C416E60633E}" presName="node" presStyleLbl="node1" presStyleIdx="2" presStyleCnt="5">
        <dgm:presLayoutVars>
          <dgm:bulletEnabled val="1"/>
        </dgm:presLayoutVars>
      </dgm:prSet>
      <dgm:spPr/>
    </dgm:pt>
    <dgm:pt modelId="{D168950D-CBBE-4E02-AF9E-DFB67FDBC157}" type="pres">
      <dgm:prSet presAssocID="{07CF8D0A-FABF-46C9-8E5F-501C9F8FAD86}" presName="Name9" presStyleLbl="parChTrans1D2" presStyleIdx="3" presStyleCnt="5"/>
      <dgm:spPr/>
    </dgm:pt>
    <dgm:pt modelId="{304EA672-A0D0-4350-B675-E0A330915B41}" type="pres">
      <dgm:prSet presAssocID="{07CF8D0A-FABF-46C9-8E5F-501C9F8FAD86}" presName="connTx" presStyleLbl="parChTrans1D2" presStyleIdx="3" presStyleCnt="5"/>
      <dgm:spPr/>
    </dgm:pt>
    <dgm:pt modelId="{27460E1E-2C44-4D5C-99B0-03912880559B}" type="pres">
      <dgm:prSet presAssocID="{63C847C4-EAFE-482D-AFA2-18C2A15173B3}" presName="node" presStyleLbl="node1" presStyleIdx="3" presStyleCnt="5">
        <dgm:presLayoutVars>
          <dgm:bulletEnabled val="1"/>
        </dgm:presLayoutVars>
      </dgm:prSet>
      <dgm:spPr/>
    </dgm:pt>
    <dgm:pt modelId="{39912764-9571-4B99-A718-BE7B9872D3AB}" type="pres">
      <dgm:prSet presAssocID="{33B7A424-43EB-44B2-8AE6-D4F4C47B3B2D}" presName="Name9" presStyleLbl="parChTrans1D2" presStyleIdx="4" presStyleCnt="5"/>
      <dgm:spPr/>
    </dgm:pt>
    <dgm:pt modelId="{F4A276C2-5EA3-4F13-BC2E-AB92EA951E48}" type="pres">
      <dgm:prSet presAssocID="{33B7A424-43EB-44B2-8AE6-D4F4C47B3B2D}" presName="connTx" presStyleLbl="parChTrans1D2" presStyleIdx="4" presStyleCnt="5"/>
      <dgm:spPr/>
    </dgm:pt>
    <dgm:pt modelId="{244424F6-09F4-4B59-95BD-123046FC4E2A}" type="pres">
      <dgm:prSet presAssocID="{15E64545-8895-4482-AE55-3DA9A749CB3D}" presName="node" presStyleLbl="node1" presStyleIdx="4" presStyleCnt="5">
        <dgm:presLayoutVars>
          <dgm:bulletEnabled val="1"/>
        </dgm:presLayoutVars>
      </dgm:prSet>
      <dgm:spPr/>
    </dgm:pt>
  </dgm:ptLst>
  <dgm:cxnLst>
    <dgm:cxn modelId="{ADAF4D14-9737-42F3-9618-61459ECAEE3B}" type="presOf" srcId="{D1856B24-181B-4663-A9F8-44217D43E7BD}" destId="{F52B196D-62E3-447A-B00C-428DAEDC21B7}" srcOrd="1" destOrd="0" presId="urn:microsoft.com/office/officeart/2005/8/layout/radial1"/>
    <dgm:cxn modelId="{3919E51D-4069-41B5-8666-86B1D23C36BC}" srcId="{3A16D9B5-C85A-4012-AA11-1C87FC62967A}" destId="{15E64545-8895-4482-AE55-3DA9A749CB3D}" srcOrd="4" destOrd="0" parTransId="{33B7A424-43EB-44B2-8AE6-D4F4C47B3B2D}" sibTransId="{A657BA79-2581-4809-BDF2-0EAEFF05DCA8}"/>
    <dgm:cxn modelId="{325DAF2E-C743-4216-9473-A94B51932BFB}" type="presOf" srcId="{27E5BAD4-9ECC-4B5E-BCF4-A582411787F7}" destId="{4362CDFE-0BFE-4786-A710-CD5D4A4E225B}" srcOrd="0" destOrd="0" presId="urn:microsoft.com/office/officeart/2005/8/layout/radial1"/>
    <dgm:cxn modelId="{53AB1A30-0741-4749-BECD-6B2E826F9C06}" type="presOf" srcId="{3A16D9B5-C85A-4012-AA11-1C87FC62967A}" destId="{0FFF4325-6AD2-4519-8BAD-AF7C13E3FE74}" srcOrd="0" destOrd="0" presId="urn:microsoft.com/office/officeart/2005/8/layout/radial1"/>
    <dgm:cxn modelId="{5D7AC840-8A4D-43D8-9351-05EFF0595986}" srcId="{3A16D9B5-C85A-4012-AA11-1C87FC62967A}" destId="{5D6FF98E-1561-4D63-BFE6-3E6F962CD59B}" srcOrd="0" destOrd="0" parTransId="{D1856B24-181B-4663-A9F8-44217D43E7BD}" sibTransId="{9ED8EDAC-BC3D-4B96-9CFD-5AB8C87E21BF}"/>
    <dgm:cxn modelId="{7C81E260-76CF-4AF1-8E5D-408E86D7B30E}" type="presOf" srcId="{5D6FF98E-1561-4D63-BFE6-3E6F962CD59B}" destId="{0CD7C94E-F5EF-49D7-B739-7452E98AF0D8}" srcOrd="0" destOrd="0" presId="urn:microsoft.com/office/officeart/2005/8/layout/radial1"/>
    <dgm:cxn modelId="{5FC46943-E51A-45ED-9EF6-EBA60948DC9C}" type="presOf" srcId="{07CF8D0A-FABF-46C9-8E5F-501C9F8FAD86}" destId="{D168950D-CBBE-4E02-AF9E-DFB67FDBC157}" srcOrd="0" destOrd="0" presId="urn:microsoft.com/office/officeart/2005/8/layout/radial1"/>
    <dgm:cxn modelId="{3DBD8565-04D2-4886-8A64-47AA9079E8C1}" srcId="{3A16D9B5-C85A-4012-AA11-1C87FC62967A}" destId="{63C847C4-EAFE-482D-AFA2-18C2A15173B3}" srcOrd="3" destOrd="0" parTransId="{07CF8D0A-FABF-46C9-8E5F-501C9F8FAD86}" sibTransId="{024CF9C6-3B3E-4543-B51B-EDBE466D9B60}"/>
    <dgm:cxn modelId="{AA8C7E50-AD71-42CE-B7E9-2A63B373A215}" type="presOf" srcId="{15E64545-8895-4482-AE55-3DA9A749CB3D}" destId="{244424F6-09F4-4B59-95BD-123046FC4E2A}" srcOrd="0" destOrd="0" presId="urn:microsoft.com/office/officeart/2005/8/layout/radial1"/>
    <dgm:cxn modelId="{52E46771-9072-4526-8997-B9528568CE9E}" srcId="{D6CA80A5-9F09-4EB8-B601-D470E00E305E}" destId="{3A16D9B5-C85A-4012-AA11-1C87FC62967A}" srcOrd="0" destOrd="0" parTransId="{BF9DD913-9198-4FA5-A06C-D24AA7A53E46}" sibTransId="{1E7085EA-A663-46AB-9232-3D5406A6CF89}"/>
    <dgm:cxn modelId="{0E44CA74-248B-4DF2-8057-36FCCB3F0DD5}" type="presOf" srcId="{63C847C4-EAFE-482D-AFA2-18C2A15173B3}" destId="{27460E1E-2C44-4D5C-99B0-03912880559B}" srcOrd="0" destOrd="0" presId="urn:microsoft.com/office/officeart/2005/8/layout/radial1"/>
    <dgm:cxn modelId="{689EB776-1FB1-4A5C-81C7-7C180E38497E}" type="presOf" srcId="{AB02D8EB-DE43-4508-BFE7-4C416E60633E}" destId="{8E944CFC-32A6-496E-A0AE-8F51C946235B}" srcOrd="0" destOrd="0" presId="urn:microsoft.com/office/officeart/2005/8/layout/radial1"/>
    <dgm:cxn modelId="{E79A037D-0428-420A-B0E2-7463B4C83D87}" type="presOf" srcId="{BBDC92E0-19A8-412F-828E-1810F3B3FCBA}" destId="{4B2D0F89-EB3E-405E-94E3-74662EBE4CDC}" srcOrd="0" destOrd="0" presId="urn:microsoft.com/office/officeart/2005/8/layout/radial1"/>
    <dgm:cxn modelId="{A76A869A-DD18-4F9F-8B40-F0060CFF3621}" srcId="{D6CA80A5-9F09-4EB8-B601-D470E00E305E}" destId="{2A0AFD46-4205-431F-9157-57ECF4ACB6F4}" srcOrd="1" destOrd="0" parTransId="{B251C36E-81A4-4316-BC59-DC6865129A3B}" sibTransId="{974598FA-09D5-42D2-9A1A-8D932867A881}"/>
    <dgm:cxn modelId="{DA4794AD-298A-4B95-80EC-E48B9DBAB13D}" type="presOf" srcId="{D6CA80A5-9F09-4EB8-B601-D470E00E305E}" destId="{004E7BBB-2BD9-45A0-A325-2BCADA31F0A5}" srcOrd="0" destOrd="0" presId="urn:microsoft.com/office/officeart/2005/8/layout/radial1"/>
    <dgm:cxn modelId="{A25EC7BA-4D33-42A8-8B2C-08FBF8131516}" type="presOf" srcId="{BBDC92E0-19A8-412F-828E-1810F3B3FCBA}" destId="{B9D338CE-43E0-491A-B488-3C52E168F141}" srcOrd="1" destOrd="0" presId="urn:microsoft.com/office/officeart/2005/8/layout/radial1"/>
    <dgm:cxn modelId="{B09693C5-691B-4B46-8C11-D50FAF69BF9C}" type="presOf" srcId="{27E5BAD4-9ECC-4B5E-BCF4-A582411787F7}" destId="{92851D80-8CA1-42F7-B4FF-50E979074037}" srcOrd="1" destOrd="0" presId="urn:microsoft.com/office/officeart/2005/8/layout/radial1"/>
    <dgm:cxn modelId="{D16454CF-C2C7-4992-8892-82334BA61623}" type="presOf" srcId="{F8E851C9-AC32-485B-9F26-F81AFB632C38}" destId="{7A6DDB0B-A5CB-4340-A7FB-642AA98A658C}" srcOrd="0" destOrd="0" presId="urn:microsoft.com/office/officeart/2005/8/layout/radial1"/>
    <dgm:cxn modelId="{383AF7DF-70FC-467A-A836-EB47C4DC532C}" type="presOf" srcId="{33B7A424-43EB-44B2-8AE6-D4F4C47B3B2D}" destId="{F4A276C2-5EA3-4F13-BC2E-AB92EA951E48}" srcOrd="1" destOrd="0" presId="urn:microsoft.com/office/officeart/2005/8/layout/radial1"/>
    <dgm:cxn modelId="{94E5C0E0-3C5F-483B-8A50-E6E185E03653}" srcId="{3A16D9B5-C85A-4012-AA11-1C87FC62967A}" destId="{AB02D8EB-DE43-4508-BFE7-4C416E60633E}" srcOrd="2" destOrd="0" parTransId="{BBDC92E0-19A8-412F-828E-1810F3B3FCBA}" sibTransId="{B446333C-BC00-4EF0-8A05-FDFD36EC77E9}"/>
    <dgm:cxn modelId="{1DF5C3EB-EB36-46E3-9C25-0A8D07396132}" srcId="{3A16D9B5-C85A-4012-AA11-1C87FC62967A}" destId="{F8E851C9-AC32-485B-9F26-F81AFB632C38}" srcOrd="1" destOrd="0" parTransId="{27E5BAD4-9ECC-4B5E-BCF4-A582411787F7}" sibTransId="{F3A772C6-3835-4E22-953D-39A6B4A7972D}"/>
    <dgm:cxn modelId="{ED73D0ED-A92E-493E-83BD-2C0711842041}" type="presOf" srcId="{D1856B24-181B-4663-A9F8-44217D43E7BD}" destId="{A0B80761-57EC-48CC-A8B9-6B44E40F01A0}" srcOrd="0" destOrd="0" presId="urn:microsoft.com/office/officeart/2005/8/layout/radial1"/>
    <dgm:cxn modelId="{4982C5F2-5D8B-499B-8B61-040B2D73723D}" type="presOf" srcId="{07CF8D0A-FABF-46C9-8E5F-501C9F8FAD86}" destId="{304EA672-A0D0-4350-B675-E0A330915B41}" srcOrd="1" destOrd="0" presId="urn:microsoft.com/office/officeart/2005/8/layout/radial1"/>
    <dgm:cxn modelId="{60CAA6FA-6557-432E-A132-9A0EAD17B69A}" type="presOf" srcId="{33B7A424-43EB-44B2-8AE6-D4F4C47B3B2D}" destId="{39912764-9571-4B99-A718-BE7B9872D3AB}" srcOrd="0" destOrd="0" presId="urn:microsoft.com/office/officeart/2005/8/layout/radial1"/>
    <dgm:cxn modelId="{42362C5A-45B5-4973-99BE-16C2B048D487}" type="presParOf" srcId="{004E7BBB-2BD9-45A0-A325-2BCADA31F0A5}" destId="{0FFF4325-6AD2-4519-8BAD-AF7C13E3FE74}" srcOrd="0" destOrd="0" presId="urn:microsoft.com/office/officeart/2005/8/layout/radial1"/>
    <dgm:cxn modelId="{3EEBA43B-9E27-4A5C-8D7A-6DAB925CB904}" type="presParOf" srcId="{004E7BBB-2BD9-45A0-A325-2BCADA31F0A5}" destId="{A0B80761-57EC-48CC-A8B9-6B44E40F01A0}" srcOrd="1" destOrd="0" presId="urn:microsoft.com/office/officeart/2005/8/layout/radial1"/>
    <dgm:cxn modelId="{A467B0CA-3440-410F-B9C1-1240DE060591}" type="presParOf" srcId="{A0B80761-57EC-48CC-A8B9-6B44E40F01A0}" destId="{F52B196D-62E3-447A-B00C-428DAEDC21B7}" srcOrd="0" destOrd="0" presId="urn:microsoft.com/office/officeart/2005/8/layout/radial1"/>
    <dgm:cxn modelId="{6832E4F2-4480-4F08-BBD5-942540D19BCC}" type="presParOf" srcId="{004E7BBB-2BD9-45A0-A325-2BCADA31F0A5}" destId="{0CD7C94E-F5EF-49D7-B739-7452E98AF0D8}" srcOrd="2" destOrd="0" presId="urn:microsoft.com/office/officeart/2005/8/layout/radial1"/>
    <dgm:cxn modelId="{2FBE414E-601C-4638-9C34-69CB03C7CA78}" type="presParOf" srcId="{004E7BBB-2BD9-45A0-A325-2BCADA31F0A5}" destId="{4362CDFE-0BFE-4786-A710-CD5D4A4E225B}" srcOrd="3" destOrd="0" presId="urn:microsoft.com/office/officeart/2005/8/layout/radial1"/>
    <dgm:cxn modelId="{7C9C47E4-DD8C-40BB-9593-5003D74F8B62}" type="presParOf" srcId="{4362CDFE-0BFE-4786-A710-CD5D4A4E225B}" destId="{92851D80-8CA1-42F7-B4FF-50E979074037}" srcOrd="0" destOrd="0" presId="urn:microsoft.com/office/officeart/2005/8/layout/radial1"/>
    <dgm:cxn modelId="{D912CDE6-F71D-410B-B3AE-003F319F9D68}" type="presParOf" srcId="{004E7BBB-2BD9-45A0-A325-2BCADA31F0A5}" destId="{7A6DDB0B-A5CB-4340-A7FB-642AA98A658C}" srcOrd="4" destOrd="0" presId="urn:microsoft.com/office/officeart/2005/8/layout/radial1"/>
    <dgm:cxn modelId="{094ECEE2-A250-4EF7-BB88-07212D00970A}" type="presParOf" srcId="{004E7BBB-2BD9-45A0-A325-2BCADA31F0A5}" destId="{4B2D0F89-EB3E-405E-94E3-74662EBE4CDC}" srcOrd="5" destOrd="0" presId="urn:microsoft.com/office/officeart/2005/8/layout/radial1"/>
    <dgm:cxn modelId="{58D0C607-51FF-42F9-824E-D44EBA7FA3EF}" type="presParOf" srcId="{4B2D0F89-EB3E-405E-94E3-74662EBE4CDC}" destId="{B9D338CE-43E0-491A-B488-3C52E168F141}" srcOrd="0" destOrd="0" presId="urn:microsoft.com/office/officeart/2005/8/layout/radial1"/>
    <dgm:cxn modelId="{DE3AC6B5-53B7-48B0-AF13-F8EFCC7AAB95}" type="presParOf" srcId="{004E7BBB-2BD9-45A0-A325-2BCADA31F0A5}" destId="{8E944CFC-32A6-496E-A0AE-8F51C946235B}" srcOrd="6" destOrd="0" presId="urn:microsoft.com/office/officeart/2005/8/layout/radial1"/>
    <dgm:cxn modelId="{AA96D57D-4625-49F2-802B-60BC346F6E7A}" type="presParOf" srcId="{004E7BBB-2BD9-45A0-A325-2BCADA31F0A5}" destId="{D168950D-CBBE-4E02-AF9E-DFB67FDBC157}" srcOrd="7" destOrd="0" presId="urn:microsoft.com/office/officeart/2005/8/layout/radial1"/>
    <dgm:cxn modelId="{C607A2D7-44B1-4F14-972F-1EC410D1045B}" type="presParOf" srcId="{D168950D-CBBE-4E02-AF9E-DFB67FDBC157}" destId="{304EA672-A0D0-4350-B675-E0A330915B41}" srcOrd="0" destOrd="0" presId="urn:microsoft.com/office/officeart/2005/8/layout/radial1"/>
    <dgm:cxn modelId="{5003DDD9-FE81-4EAF-A71F-FE7CEF3EA1A9}" type="presParOf" srcId="{004E7BBB-2BD9-45A0-A325-2BCADA31F0A5}" destId="{27460E1E-2C44-4D5C-99B0-03912880559B}" srcOrd="8" destOrd="0" presId="urn:microsoft.com/office/officeart/2005/8/layout/radial1"/>
    <dgm:cxn modelId="{33C7BEBE-DA72-4E7D-8EEE-63E1F22D8528}" type="presParOf" srcId="{004E7BBB-2BD9-45A0-A325-2BCADA31F0A5}" destId="{39912764-9571-4B99-A718-BE7B9872D3AB}" srcOrd="9" destOrd="0" presId="urn:microsoft.com/office/officeart/2005/8/layout/radial1"/>
    <dgm:cxn modelId="{F9B27B16-9925-42A9-B3EE-0EBF855BCE48}" type="presParOf" srcId="{39912764-9571-4B99-A718-BE7B9872D3AB}" destId="{F4A276C2-5EA3-4F13-BC2E-AB92EA951E48}" srcOrd="0" destOrd="0" presId="urn:microsoft.com/office/officeart/2005/8/layout/radial1"/>
    <dgm:cxn modelId="{A5AAD6B5-43C2-433F-B067-7CE9DFA06722}" type="presParOf" srcId="{004E7BBB-2BD9-45A0-A325-2BCADA31F0A5}" destId="{244424F6-09F4-4B59-95BD-123046FC4E2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4DE9D-8A3A-420D-8A10-C3C26AFC116D}" type="doc">
      <dgm:prSet loTypeId="urn:microsoft.com/office/officeart/2008/layout/HalfCircleOrganizationChart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DDA9436-FB06-467E-9B07-1E91688BCE89}">
      <dgm:prSet phldrT="[Texte]"/>
      <dgm:spPr/>
      <dgm:t>
        <a:bodyPr/>
        <a:lstStyle/>
        <a:p>
          <a:r>
            <a:rPr lang="fr-FR" dirty="0"/>
            <a:t>Grille d’évaluations </a:t>
          </a:r>
        </a:p>
      </dgm:t>
    </dgm:pt>
    <dgm:pt modelId="{37EE4C65-661E-45D9-B9B3-DE8188BD7109}" type="parTrans" cxnId="{F5472A76-81FE-4509-9B25-5F31295CD336}">
      <dgm:prSet/>
      <dgm:spPr/>
      <dgm:t>
        <a:bodyPr/>
        <a:lstStyle/>
        <a:p>
          <a:endParaRPr lang="fr-FR"/>
        </a:p>
      </dgm:t>
    </dgm:pt>
    <dgm:pt modelId="{540D3945-8348-4C92-864D-25C658B4ECB4}" type="sibTrans" cxnId="{F5472A76-81FE-4509-9B25-5F31295CD336}">
      <dgm:prSet/>
      <dgm:spPr/>
      <dgm:t>
        <a:bodyPr/>
        <a:lstStyle/>
        <a:p>
          <a:endParaRPr lang="fr-FR"/>
        </a:p>
      </dgm:t>
    </dgm:pt>
    <dgm:pt modelId="{1EB49101-EE7C-4D6F-844A-10B29A42219B}">
      <dgm:prSet phldrT="[Texte]"/>
      <dgm:spPr/>
      <dgm:t>
        <a:bodyPr/>
        <a:lstStyle/>
        <a:p>
          <a:r>
            <a:rPr lang="fr-FR"/>
            <a:t>Respect du thème </a:t>
          </a:r>
        </a:p>
      </dgm:t>
    </dgm:pt>
    <dgm:pt modelId="{DA07B096-ECF0-4695-B016-603180DF2B24}" type="parTrans" cxnId="{B6E7EA68-1577-4262-8722-506F5B43E49D}">
      <dgm:prSet/>
      <dgm:spPr/>
      <dgm:t>
        <a:bodyPr/>
        <a:lstStyle/>
        <a:p>
          <a:endParaRPr lang="fr-FR"/>
        </a:p>
      </dgm:t>
    </dgm:pt>
    <dgm:pt modelId="{DEEE3D78-D698-4085-AFA6-D64DF4317152}" type="sibTrans" cxnId="{B6E7EA68-1577-4262-8722-506F5B43E49D}">
      <dgm:prSet/>
      <dgm:spPr/>
      <dgm:t>
        <a:bodyPr/>
        <a:lstStyle/>
        <a:p>
          <a:endParaRPr lang="fr-FR"/>
        </a:p>
      </dgm:t>
    </dgm:pt>
    <dgm:pt modelId="{FF1136FE-2C7B-4479-A92A-92347D7B4DE8}">
      <dgm:prSet phldrT="[Texte]"/>
      <dgm:spPr/>
      <dgm:t>
        <a:bodyPr/>
        <a:lstStyle/>
        <a:p>
          <a:r>
            <a:rPr lang="fr-FR" dirty="0"/>
            <a:t>Originalité / créativité </a:t>
          </a:r>
        </a:p>
      </dgm:t>
    </dgm:pt>
    <dgm:pt modelId="{67720D79-82D1-4628-8C97-FA12659536AA}" type="parTrans" cxnId="{70BD3B16-08EF-4691-8665-FECE48DA4612}">
      <dgm:prSet/>
      <dgm:spPr/>
      <dgm:t>
        <a:bodyPr/>
        <a:lstStyle/>
        <a:p>
          <a:endParaRPr lang="fr-FR"/>
        </a:p>
      </dgm:t>
    </dgm:pt>
    <dgm:pt modelId="{7CDC40C6-C8F0-498C-A224-B547DF5DD9DE}" type="sibTrans" cxnId="{70BD3B16-08EF-4691-8665-FECE48DA4612}">
      <dgm:prSet/>
      <dgm:spPr/>
      <dgm:t>
        <a:bodyPr/>
        <a:lstStyle/>
        <a:p>
          <a:endParaRPr lang="fr-FR"/>
        </a:p>
      </dgm:t>
    </dgm:pt>
    <dgm:pt modelId="{80C01B07-7462-4AC0-A32E-55782DD189CA}">
      <dgm:prSet phldrT="[Texte]"/>
      <dgm:spPr/>
      <dgm:t>
        <a:bodyPr/>
        <a:lstStyle/>
        <a:p>
          <a:r>
            <a:rPr lang="fr-FR"/>
            <a:t>Qualités techniques </a:t>
          </a:r>
        </a:p>
      </dgm:t>
    </dgm:pt>
    <dgm:pt modelId="{57BE8FAD-A54D-4131-A9B4-6B2C104AEC24}" type="parTrans" cxnId="{A2093A99-A3B9-4324-82A7-F85FC306031B}">
      <dgm:prSet/>
      <dgm:spPr/>
      <dgm:t>
        <a:bodyPr/>
        <a:lstStyle/>
        <a:p>
          <a:endParaRPr lang="fr-FR"/>
        </a:p>
      </dgm:t>
    </dgm:pt>
    <dgm:pt modelId="{76EA0F40-94BA-4940-BEBA-3506AD603ED6}" type="sibTrans" cxnId="{A2093A99-A3B9-4324-82A7-F85FC306031B}">
      <dgm:prSet/>
      <dgm:spPr/>
      <dgm:t>
        <a:bodyPr/>
        <a:lstStyle/>
        <a:p>
          <a:endParaRPr lang="fr-FR"/>
        </a:p>
      </dgm:t>
    </dgm:pt>
    <dgm:pt modelId="{5C01A986-D07B-45BF-8411-EDBF456FC25F}" type="pres">
      <dgm:prSet presAssocID="{14B4DE9D-8A3A-420D-8A10-C3C26AFC116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6EDF24-F07C-4683-9E96-FD8672A117F3}" type="pres">
      <dgm:prSet presAssocID="{8DDA9436-FB06-467E-9B07-1E91688BCE89}" presName="hierRoot1" presStyleCnt="0">
        <dgm:presLayoutVars>
          <dgm:hierBranch val="init"/>
        </dgm:presLayoutVars>
      </dgm:prSet>
      <dgm:spPr/>
    </dgm:pt>
    <dgm:pt modelId="{92F17875-9413-4258-BB49-B2D2A2D904E7}" type="pres">
      <dgm:prSet presAssocID="{8DDA9436-FB06-467E-9B07-1E91688BCE89}" presName="rootComposite1" presStyleCnt="0"/>
      <dgm:spPr/>
    </dgm:pt>
    <dgm:pt modelId="{88DBEB21-CDC1-4017-A2E8-169B35530CB4}" type="pres">
      <dgm:prSet presAssocID="{8DDA9436-FB06-467E-9B07-1E91688BCE89}" presName="rootText1" presStyleLbl="alignAcc1" presStyleIdx="0" presStyleCnt="0">
        <dgm:presLayoutVars>
          <dgm:chPref val="3"/>
        </dgm:presLayoutVars>
      </dgm:prSet>
      <dgm:spPr/>
    </dgm:pt>
    <dgm:pt modelId="{8FD5DC0D-4753-4BD2-96BD-97D01DBE2ECC}" type="pres">
      <dgm:prSet presAssocID="{8DDA9436-FB06-467E-9B07-1E91688BCE89}" presName="topArc1" presStyleLbl="parChTrans1D1" presStyleIdx="0" presStyleCnt="8"/>
      <dgm:spPr/>
    </dgm:pt>
    <dgm:pt modelId="{097C4279-9EBE-40A1-B1FA-8DB2DD7C67FD}" type="pres">
      <dgm:prSet presAssocID="{8DDA9436-FB06-467E-9B07-1E91688BCE89}" presName="bottomArc1" presStyleLbl="parChTrans1D1" presStyleIdx="1" presStyleCnt="8"/>
      <dgm:spPr/>
    </dgm:pt>
    <dgm:pt modelId="{F801A9AB-3B6E-4254-BB00-344A9084BDBA}" type="pres">
      <dgm:prSet presAssocID="{8DDA9436-FB06-467E-9B07-1E91688BCE89}" presName="topConnNode1" presStyleLbl="node1" presStyleIdx="0" presStyleCnt="0"/>
      <dgm:spPr/>
    </dgm:pt>
    <dgm:pt modelId="{2E0A7D57-0989-40CA-B763-2F2C239E4683}" type="pres">
      <dgm:prSet presAssocID="{8DDA9436-FB06-467E-9B07-1E91688BCE89}" presName="hierChild2" presStyleCnt="0"/>
      <dgm:spPr/>
    </dgm:pt>
    <dgm:pt modelId="{E54FB894-5E46-4F57-9770-F2C640FF4D85}" type="pres">
      <dgm:prSet presAssocID="{DA07B096-ECF0-4695-B016-603180DF2B24}" presName="Name28" presStyleLbl="parChTrans1D2" presStyleIdx="0" presStyleCnt="3"/>
      <dgm:spPr/>
    </dgm:pt>
    <dgm:pt modelId="{52BCF268-5712-4668-9F08-BDEA404C4A1D}" type="pres">
      <dgm:prSet presAssocID="{1EB49101-EE7C-4D6F-844A-10B29A42219B}" presName="hierRoot2" presStyleCnt="0">
        <dgm:presLayoutVars>
          <dgm:hierBranch val="init"/>
        </dgm:presLayoutVars>
      </dgm:prSet>
      <dgm:spPr/>
    </dgm:pt>
    <dgm:pt modelId="{8456F40F-5B16-4714-BA36-83D502081B5D}" type="pres">
      <dgm:prSet presAssocID="{1EB49101-EE7C-4D6F-844A-10B29A42219B}" presName="rootComposite2" presStyleCnt="0"/>
      <dgm:spPr/>
    </dgm:pt>
    <dgm:pt modelId="{D00441C7-4DCA-4BD9-BEC1-49988751D613}" type="pres">
      <dgm:prSet presAssocID="{1EB49101-EE7C-4D6F-844A-10B29A42219B}" presName="rootText2" presStyleLbl="alignAcc1" presStyleIdx="0" presStyleCnt="0">
        <dgm:presLayoutVars>
          <dgm:chPref val="3"/>
        </dgm:presLayoutVars>
      </dgm:prSet>
      <dgm:spPr/>
    </dgm:pt>
    <dgm:pt modelId="{7FF5D763-6880-4843-9A0E-0D2260B9B1DF}" type="pres">
      <dgm:prSet presAssocID="{1EB49101-EE7C-4D6F-844A-10B29A42219B}" presName="topArc2" presStyleLbl="parChTrans1D1" presStyleIdx="2" presStyleCnt="8"/>
      <dgm:spPr/>
    </dgm:pt>
    <dgm:pt modelId="{1CE8FE0F-02D9-423D-8CF1-62C7BCE7CFED}" type="pres">
      <dgm:prSet presAssocID="{1EB49101-EE7C-4D6F-844A-10B29A42219B}" presName="bottomArc2" presStyleLbl="parChTrans1D1" presStyleIdx="3" presStyleCnt="8"/>
      <dgm:spPr/>
    </dgm:pt>
    <dgm:pt modelId="{9355779F-0680-4E3B-B4D8-11686A2DE0CE}" type="pres">
      <dgm:prSet presAssocID="{1EB49101-EE7C-4D6F-844A-10B29A42219B}" presName="topConnNode2" presStyleLbl="node2" presStyleIdx="0" presStyleCnt="0"/>
      <dgm:spPr/>
    </dgm:pt>
    <dgm:pt modelId="{1B0BB16F-7224-4DD5-8F57-F2B08B1F1B8B}" type="pres">
      <dgm:prSet presAssocID="{1EB49101-EE7C-4D6F-844A-10B29A42219B}" presName="hierChild4" presStyleCnt="0"/>
      <dgm:spPr/>
    </dgm:pt>
    <dgm:pt modelId="{70A0D274-2E0A-475F-8824-DCD00BC0A264}" type="pres">
      <dgm:prSet presAssocID="{1EB49101-EE7C-4D6F-844A-10B29A42219B}" presName="hierChild5" presStyleCnt="0"/>
      <dgm:spPr/>
    </dgm:pt>
    <dgm:pt modelId="{DC0655EA-6834-41E3-B40F-3635F9E14129}" type="pres">
      <dgm:prSet presAssocID="{67720D79-82D1-4628-8C97-FA12659536AA}" presName="Name28" presStyleLbl="parChTrans1D2" presStyleIdx="1" presStyleCnt="3"/>
      <dgm:spPr/>
    </dgm:pt>
    <dgm:pt modelId="{6837838B-12F6-4CF6-A251-EF44AD0B3D9E}" type="pres">
      <dgm:prSet presAssocID="{FF1136FE-2C7B-4479-A92A-92347D7B4DE8}" presName="hierRoot2" presStyleCnt="0">
        <dgm:presLayoutVars>
          <dgm:hierBranch val="init"/>
        </dgm:presLayoutVars>
      </dgm:prSet>
      <dgm:spPr/>
    </dgm:pt>
    <dgm:pt modelId="{B513A5A2-1877-483C-90B6-ED7E786525E4}" type="pres">
      <dgm:prSet presAssocID="{FF1136FE-2C7B-4479-A92A-92347D7B4DE8}" presName="rootComposite2" presStyleCnt="0"/>
      <dgm:spPr/>
    </dgm:pt>
    <dgm:pt modelId="{FA5AD7F6-FEBC-42E2-BFF7-51FC2221E9B7}" type="pres">
      <dgm:prSet presAssocID="{FF1136FE-2C7B-4479-A92A-92347D7B4DE8}" presName="rootText2" presStyleLbl="alignAcc1" presStyleIdx="0" presStyleCnt="0">
        <dgm:presLayoutVars>
          <dgm:chPref val="3"/>
        </dgm:presLayoutVars>
      </dgm:prSet>
      <dgm:spPr/>
    </dgm:pt>
    <dgm:pt modelId="{4B411587-08F4-4494-AC03-12A6E5BFEE66}" type="pres">
      <dgm:prSet presAssocID="{FF1136FE-2C7B-4479-A92A-92347D7B4DE8}" presName="topArc2" presStyleLbl="parChTrans1D1" presStyleIdx="4" presStyleCnt="8"/>
      <dgm:spPr/>
    </dgm:pt>
    <dgm:pt modelId="{506C658B-5C80-4F58-8CE5-606A7F806C43}" type="pres">
      <dgm:prSet presAssocID="{FF1136FE-2C7B-4479-A92A-92347D7B4DE8}" presName="bottomArc2" presStyleLbl="parChTrans1D1" presStyleIdx="5" presStyleCnt="8"/>
      <dgm:spPr/>
    </dgm:pt>
    <dgm:pt modelId="{5E40D1E0-880B-4624-AC06-DE8A8B4905F6}" type="pres">
      <dgm:prSet presAssocID="{FF1136FE-2C7B-4479-A92A-92347D7B4DE8}" presName="topConnNode2" presStyleLbl="node2" presStyleIdx="0" presStyleCnt="0"/>
      <dgm:spPr/>
    </dgm:pt>
    <dgm:pt modelId="{778A9089-3A8D-4EE5-B777-0790CD7C3B95}" type="pres">
      <dgm:prSet presAssocID="{FF1136FE-2C7B-4479-A92A-92347D7B4DE8}" presName="hierChild4" presStyleCnt="0"/>
      <dgm:spPr/>
    </dgm:pt>
    <dgm:pt modelId="{B567CF79-F456-45A0-AE3A-B2FE4BEAB32D}" type="pres">
      <dgm:prSet presAssocID="{FF1136FE-2C7B-4479-A92A-92347D7B4DE8}" presName="hierChild5" presStyleCnt="0"/>
      <dgm:spPr/>
    </dgm:pt>
    <dgm:pt modelId="{E7293544-4A5C-46EF-AD5D-D50B900456D5}" type="pres">
      <dgm:prSet presAssocID="{57BE8FAD-A54D-4131-A9B4-6B2C104AEC24}" presName="Name28" presStyleLbl="parChTrans1D2" presStyleIdx="2" presStyleCnt="3"/>
      <dgm:spPr/>
    </dgm:pt>
    <dgm:pt modelId="{7AB62FC8-B91E-4613-B91D-4D219CDD798D}" type="pres">
      <dgm:prSet presAssocID="{80C01B07-7462-4AC0-A32E-55782DD189CA}" presName="hierRoot2" presStyleCnt="0">
        <dgm:presLayoutVars>
          <dgm:hierBranch val="init"/>
        </dgm:presLayoutVars>
      </dgm:prSet>
      <dgm:spPr/>
    </dgm:pt>
    <dgm:pt modelId="{EB0EE204-CC31-463E-A654-909043DC0AB7}" type="pres">
      <dgm:prSet presAssocID="{80C01B07-7462-4AC0-A32E-55782DD189CA}" presName="rootComposite2" presStyleCnt="0"/>
      <dgm:spPr/>
    </dgm:pt>
    <dgm:pt modelId="{349A6430-D506-45EE-B277-64B38F089BBB}" type="pres">
      <dgm:prSet presAssocID="{80C01B07-7462-4AC0-A32E-55782DD189CA}" presName="rootText2" presStyleLbl="alignAcc1" presStyleIdx="0" presStyleCnt="0">
        <dgm:presLayoutVars>
          <dgm:chPref val="3"/>
        </dgm:presLayoutVars>
      </dgm:prSet>
      <dgm:spPr/>
    </dgm:pt>
    <dgm:pt modelId="{C0D1A7A9-4FF1-4231-8B03-82EAA46DDFF6}" type="pres">
      <dgm:prSet presAssocID="{80C01B07-7462-4AC0-A32E-55782DD189CA}" presName="topArc2" presStyleLbl="parChTrans1D1" presStyleIdx="6" presStyleCnt="8"/>
      <dgm:spPr/>
    </dgm:pt>
    <dgm:pt modelId="{3B87C345-76A5-4402-AF7C-0805AEF0D16F}" type="pres">
      <dgm:prSet presAssocID="{80C01B07-7462-4AC0-A32E-55782DD189CA}" presName="bottomArc2" presStyleLbl="parChTrans1D1" presStyleIdx="7" presStyleCnt="8"/>
      <dgm:spPr/>
    </dgm:pt>
    <dgm:pt modelId="{5B80F83D-F57D-40F7-8E71-A0A6FFC7B93F}" type="pres">
      <dgm:prSet presAssocID="{80C01B07-7462-4AC0-A32E-55782DD189CA}" presName="topConnNode2" presStyleLbl="node2" presStyleIdx="0" presStyleCnt="0"/>
      <dgm:spPr/>
    </dgm:pt>
    <dgm:pt modelId="{3283F667-E745-43AC-93D2-1FBEC5F847C0}" type="pres">
      <dgm:prSet presAssocID="{80C01B07-7462-4AC0-A32E-55782DD189CA}" presName="hierChild4" presStyleCnt="0"/>
      <dgm:spPr/>
    </dgm:pt>
    <dgm:pt modelId="{32DD17EF-8264-46B1-96DE-007E3293C01E}" type="pres">
      <dgm:prSet presAssocID="{80C01B07-7462-4AC0-A32E-55782DD189CA}" presName="hierChild5" presStyleCnt="0"/>
      <dgm:spPr/>
    </dgm:pt>
    <dgm:pt modelId="{2FD40E64-03C0-4771-8708-AD8ADB1F245C}" type="pres">
      <dgm:prSet presAssocID="{8DDA9436-FB06-467E-9B07-1E91688BCE89}" presName="hierChild3" presStyleCnt="0"/>
      <dgm:spPr/>
    </dgm:pt>
  </dgm:ptLst>
  <dgm:cxnLst>
    <dgm:cxn modelId="{4CB20A02-305C-4D72-A4EE-F7F4148728F5}" type="presOf" srcId="{DA07B096-ECF0-4695-B016-603180DF2B24}" destId="{E54FB894-5E46-4F57-9770-F2C640FF4D85}" srcOrd="0" destOrd="0" presId="urn:microsoft.com/office/officeart/2008/layout/HalfCircleOrganizationChart"/>
    <dgm:cxn modelId="{A7886E02-4E41-4FAF-89AB-A2FC0FA1EACE}" type="presOf" srcId="{80C01B07-7462-4AC0-A32E-55782DD189CA}" destId="{5B80F83D-F57D-40F7-8E71-A0A6FFC7B93F}" srcOrd="1" destOrd="0" presId="urn:microsoft.com/office/officeart/2008/layout/HalfCircleOrganizationChart"/>
    <dgm:cxn modelId="{FC9DB80E-C5D2-4B61-95BE-EA01D37B37E0}" type="presOf" srcId="{14B4DE9D-8A3A-420D-8A10-C3C26AFC116D}" destId="{5C01A986-D07B-45BF-8411-EDBF456FC25F}" srcOrd="0" destOrd="0" presId="urn:microsoft.com/office/officeart/2008/layout/HalfCircleOrganizationChart"/>
    <dgm:cxn modelId="{80A16210-5A85-4635-B8D7-B6C185C13BD1}" type="presOf" srcId="{57BE8FAD-A54D-4131-A9B4-6B2C104AEC24}" destId="{E7293544-4A5C-46EF-AD5D-D50B900456D5}" srcOrd="0" destOrd="0" presId="urn:microsoft.com/office/officeart/2008/layout/HalfCircleOrganizationChart"/>
    <dgm:cxn modelId="{70BD3B16-08EF-4691-8665-FECE48DA4612}" srcId="{8DDA9436-FB06-467E-9B07-1E91688BCE89}" destId="{FF1136FE-2C7B-4479-A92A-92347D7B4DE8}" srcOrd="1" destOrd="0" parTransId="{67720D79-82D1-4628-8C97-FA12659536AA}" sibTransId="{7CDC40C6-C8F0-498C-A224-B547DF5DD9DE}"/>
    <dgm:cxn modelId="{E8C8D027-5F62-44B0-AFA4-CD4259291004}" type="presOf" srcId="{8DDA9436-FB06-467E-9B07-1E91688BCE89}" destId="{88DBEB21-CDC1-4017-A2E8-169B35530CB4}" srcOrd="0" destOrd="0" presId="urn:microsoft.com/office/officeart/2008/layout/HalfCircleOrganizationChart"/>
    <dgm:cxn modelId="{533CB861-71CA-4A2F-8F36-DBE057BA759F}" type="presOf" srcId="{1EB49101-EE7C-4D6F-844A-10B29A42219B}" destId="{9355779F-0680-4E3B-B4D8-11686A2DE0CE}" srcOrd="1" destOrd="0" presId="urn:microsoft.com/office/officeart/2008/layout/HalfCircleOrganizationChart"/>
    <dgm:cxn modelId="{172BC942-6B98-4B9E-B94B-382C414EDC10}" type="presOf" srcId="{FF1136FE-2C7B-4479-A92A-92347D7B4DE8}" destId="{FA5AD7F6-FEBC-42E2-BFF7-51FC2221E9B7}" srcOrd="0" destOrd="0" presId="urn:microsoft.com/office/officeart/2008/layout/HalfCircleOrganizationChart"/>
    <dgm:cxn modelId="{B6E7EA68-1577-4262-8722-506F5B43E49D}" srcId="{8DDA9436-FB06-467E-9B07-1E91688BCE89}" destId="{1EB49101-EE7C-4D6F-844A-10B29A42219B}" srcOrd="0" destOrd="0" parTransId="{DA07B096-ECF0-4695-B016-603180DF2B24}" sibTransId="{DEEE3D78-D698-4085-AFA6-D64DF4317152}"/>
    <dgm:cxn modelId="{6D0C3E4D-62C9-485A-BDDF-A53B690FA999}" type="presOf" srcId="{1EB49101-EE7C-4D6F-844A-10B29A42219B}" destId="{D00441C7-4DCA-4BD9-BEC1-49988751D613}" srcOrd="0" destOrd="0" presId="urn:microsoft.com/office/officeart/2008/layout/HalfCircleOrganizationChart"/>
    <dgm:cxn modelId="{2EB1C950-3ACD-48F4-8959-B4698703BF8F}" type="presOf" srcId="{8DDA9436-FB06-467E-9B07-1E91688BCE89}" destId="{F801A9AB-3B6E-4254-BB00-344A9084BDBA}" srcOrd="1" destOrd="0" presId="urn:microsoft.com/office/officeart/2008/layout/HalfCircleOrganizationChart"/>
    <dgm:cxn modelId="{F5472A76-81FE-4509-9B25-5F31295CD336}" srcId="{14B4DE9D-8A3A-420D-8A10-C3C26AFC116D}" destId="{8DDA9436-FB06-467E-9B07-1E91688BCE89}" srcOrd="0" destOrd="0" parTransId="{37EE4C65-661E-45D9-B9B3-DE8188BD7109}" sibTransId="{540D3945-8348-4C92-864D-25C658B4ECB4}"/>
    <dgm:cxn modelId="{0A6BDA96-6A19-4819-8FC3-98867FB79D1E}" type="presOf" srcId="{FF1136FE-2C7B-4479-A92A-92347D7B4DE8}" destId="{5E40D1E0-880B-4624-AC06-DE8A8B4905F6}" srcOrd="1" destOrd="0" presId="urn:microsoft.com/office/officeart/2008/layout/HalfCircleOrganizationChart"/>
    <dgm:cxn modelId="{A2093A99-A3B9-4324-82A7-F85FC306031B}" srcId="{8DDA9436-FB06-467E-9B07-1E91688BCE89}" destId="{80C01B07-7462-4AC0-A32E-55782DD189CA}" srcOrd="2" destOrd="0" parTransId="{57BE8FAD-A54D-4131-A9B4-6B2C104AEC24}" sibTransId="{76EA0F40-94BA-4940-BEBA-3506AD603ED6}"/>
    <dgm:cxn modelId="{5ACEF69F-A22B-4710-8146-8E607B9577BA}" type="presOf" srcId="{80C01B07-7462-4AC0-A32E-55782DD189CA}" destId="{349A6430-D506-45EE-B277-64B38F089BBB}" srcOrd="0" destOrd="0" presId="urn:microsoft.com/office/officeart/2008/layout/HalfCircleOrganizationChart"/>
    <dgm:cxn modelId="{AAB26AC1-A9E1-43AE-97F0-164A733D0897}" type="presOf" srcId="{67720D79-82D1-4628-8C97-FA12659536AA}" destId="{DC0655EA-6834-41E3-B40F-3635F9E14129}" srcOrd="0" destOrd="0" presId="urn:microsoft.com/office/officeart/2008/layout/HalfCircleOrganizationChart"/>
    <dgm:cxn modelId="{D8FE34D4-AC51-4BB2-9A1D-F8062841F596}" type="presParOf" srcId="{5C01A986-D07B-45BF-8411-EDBF456FC25F}" destId="{D56EDF24-F07C-4683-9E96-FD8672A117F3}" srcOrd="0" destOrd="0" presId="urn:microsoft.com/office/officeart/2008/layout/HalfCircleOrganizationChart"/>
    <dgm:cxn modelId="{CC32B2CE-09BA-46D4-8230-D1C94BBDE1EC}" type="presParOf" srcId="{D56EDF24-F07C-4683-9E96-FD8672A117F3}" destId="{92F17875-9413-4258-BB49-B2D2A2D904E7}" srcOrd="0" destOrd="0" presId="urn:microsoft.com/office/officeart/2008/layout/HalfCircleOrganizationChart"/>
    <dgm:cxn modelId="{1B37F486-B0FB-41E9-972F-DB768F2BBF2B}" type="presParOf" srcId="{92F17875-9413-4258-BB49-B2D2A2D904E7}" destId="{88DBEB21-CDC1-4017-A2E8-169B35530CB4}" srcOrd="0" destOrd="0" presId="urn:microsoft.com/office/officeart/2008/layout/HalfCircleOrganizationChart"/>
    <dgm:cxn modelId="{2260CC9F-9B4B-4BB8-99AC-225E482C49AE}" type="presParOf" srcId="{92F17875-9413-4258-BB49-B2D2A2D904E7}" destId="{8FD5DC0D-4753-4BD2-96BD-97D01DBE2ECC}" srcOrd="1" destOrd="0" presId="urn:microsoft.com/office/officeart/2008/layout/HalfCircleOrganizationChart"/>
    <dgm:cxn modelId="{38540E2A-9899-40BE-A44A-F72AC3C134F7}" type="presParOf" srcId="{92F17875-9413-4258-BB49-B2D2A2D904E7}" destId="{097C4279-9EBE-40A1-B1FA-8DB2DD7C67FD}" srcOrd="2" destOrd="0" presId="urn:microsoft.com/office/officeart/2008/layout/HalfCircleOrganizationChart"/>
    <dgm:cxn modelId="{72ED7C73-EF25-41E6-8497-A1B57372E1A5}" type="presParOf" srcId="{92F17875-9413-4258-BB49-B2D2A2D904E7}" destId="{F801A9AB-3B6E-4254-BB00-344A9084BDBA}" srcOrd="3" destOrd="0" presId="urn:microsoft.com/office/officeart/2008/layout/HalfCircleOrganizationChart"/>
    <dgm:cxn modelId="{92F78356-3A36-4998-9A11-21C327B2241E}" type="presParOf" srcId="{D56EDF24-F07C-4683-9E96-FD8672A117F3}" destId="{2E0A7D57-0989-40CA-B763-2F2C239E4683}" srcOrd="1" destOrd="0" presId="urn:microsoft.com/office/officeart/2008/layout/HalfCircleOrganizationChart"/>
    <dgm:cxn modelId="{62D2446A-710A-437C-A6E9-2F65DDCA3A20}" type="presParOf" srcId="{2E0A7D57-0989-40CA-B763-2F2C239E4683}" destId="{E54FB894-5E46-4F57-9770-F2C640FF4D85}" srcOrd="0" destOrd="0" presId="urn:microsoft.com/office/officeart/2008/layout/HalfCircleOrganizationChart"/>
    <dgm:cxn modelId="{52DDAE9A-FF88-4EC9-9D30-34FB8D583AB6}" type="presParOf" srcId="{2E0A7D57-0989-40CA-B763-2F2C239E4683}" destId="{52BCF268-5712-4668-9F08-BDEA404C4A1D}" srcOrd="1" destOrd="0" presId="urn:microsoft.com/office/officeart/2008/layout/HalfCircleOrganizationChart"/>
    <dgm:cxn modelId="{395D5237-5CBF-487E-99FA-11D9D4FA9D79}" type="presParOf" srcId="{52BCF268-5712-4668-9F08-BDEA404C4A1D}" destId="{8456F40F-5B16-4714-BA36-83D502081B5D}" srcOrd="0" destOrd="0" presId="urn:microsoft.com/office/officeart/2008/layout/HalfCircleOrganizationChart"/>
    <dgm:cxn modelId="{D66B6F80-6C25-4F8C-9CAA-F9938301D41C}" type="presParOf" srcId="{8456F40F-5B16-4714-BA36-83D502081B5D}" destId="{D00441C7-4DCA-4BD9-BEC1-49988751D613}" srcOrd="0" destOrd="0" presId="urn:microsoft.com/office/officeart/2008/layout/HalfCircleOrganizationChart"/>
    <dgm:cxn modelId="{0E09A4B3-03FF-40AA-AFB3-E4942764E52A}" type="presParOf" srcId="{8456F40F-5B16-4714-BA36-83D502081B5D}" destId="{7FF5D763-6880-4843-9A0E-0D2260B9B1DF}" srcOrd="1" destOrd="0" presId="urn:microsoft.com/office/officeart/2008/layout/HalfCircleOrganizationChart"/>
    <dgm:cxn modelId="{A6C28B3E-5F79-4DD6-913D-3345727A438E}" type="presParOf" srcId="{8456F40F-5B16-4714-BA36-83D502081B5D}" destId="{1CE8FE0F-02D9-423D-8CF1-62C7BCE7CFED}" srcOrd="2" destOrd="0" presId="urn:microsoft.com/office/officeart/2008/layout/HalfCircleOrganizationChart"/>
    <dgm:cxn modelId="{327BA3FF-CD24-46A1-B6EE-97A1CD56750E}" type="presParOf" srcId="{8456F40F-5B16-4714-BA36-83D502081B5D}" destId="{9355779F-0680-4E3B-B4D8-11686A2DE0CE}" srcOrd="3" destOrd="0" presId="urn:microsoft.com/office/officeart/2008/layout/HalfCircleOrganizationChart"/>
    <dgm:cxn modelId="{204221FD-1369-46B4-AA30-57AD84C9379E}" type="presParOf" srcId="{52BCF268-5712-4668-9F08-BDEA404C4A1D}" destId="{1B0BB16F-7224-4DD5-8F57-F2B08B1F1B8B}" srcOrd="1" destOrd="0" presId="urn:microsoft.com/office/officeart/2008/layout/HalfCircleOrganizationChart"/>
    <dgm:cxn modelId="{F115CB6F-6C90-4EDA-9F62-0B928E80378B}" type="presParOf" srcId="{52BCF268-5712-4668-9F08-BDEA404C4A1D}" destId="{70A0D274-2E0A-475F-8824-DCD00BC0A264}" srcOrd="2" destOrd="0" presId="urn:microsoft.com/office/officeart/2008/layout/HalfCircleOrganizationChart"/>
    <dgm:cxn modelId="{AA5FA609-0BD5-4F50-A4EE-5CC4D65F9D66}" type="presParOf" srcId="{2E0A7D57-0989-40CA-B763-2F2C239E4683}" destId="{DC0655EA-6834-41E3-B40F-3635F9E14129}" srcOrd="2" destOrd="0" presId="urn:microsoft.com/office/officeart/2008/layout/HalfCircleOrganizationChart"/>
    <dgm:cxn modelId="{F052ABE2-37B4-446E-A40E-79E4EE50F278}" type="presParOf" srcId="{2E0A7D57-0989-40CA-B763-2F2C239E4683}" destId="{6837838B-12F6-4CF6-A251-EF44AD0B3D9E}" srcOrd="3" destOrd="0" presId="urn:microsoft.com/office/officeart/2008/layout/HalfCircleOrganizationChart"/>
    <dgm:cxn modelId="{71E1DA7C-96AC-4E3D-8CB1-9EA43C43FAE5}" type="presParOf" srcId="{6837838B-12F6-4CF6-A251-EF44AD0B3D9E}" destId="{B513A5A2-1877-483C-90B6-ED7E786525E4}" srcOrd="0" destOrd="0" presId="urn:microsoft.com/office/officeart/2008/layout/HalfCircleOrganizationChart"/>
    <dgm:cxn modelId="{4317EB5F-F1B7-457A-9798-A111966F6792}" type="presParOf" srcId="{B513A5A2-1877-483C-90B6-ED7E786525E4}" destId="{FA5AD7F6-FEBC-42E2-BFF7-51FC2221E9B7}" srcOrd="0" destOrd="0" presId="urn:microsoft.com/office/officeart/2008/layout/HalfCircleOrganizationChart"/>
    <dgm:cxn modelId="{320D01AB-9749-4682-8B6F-BE6E7D7E5D07}" type="presParOf" srcId="{B513A5A2-1877-483C-90B6-ED7E786525E4}" destId="{4B411587-08F4-4494-AC03-12A6E5BFEE66}" srcOrd="1" destOrd="0" presId="urn:microsoft.com/office/officeart/2008/layout/HalfCircleOrganizationChart"/>
    <dgm:cxn modelId="{3BBA0231-F685-4991-B3DE-82B88A279F8B}" type="presParOf" srcId="{B513A5A2-1877-483C-90B6-ED7E786525E4}" destId="{506C658B-5C80-4F58-8CE5-606A7F806C43}" srcOrd="2" destOrd="0" presId="urn:microsoft.com/office/officeart/2008/layout/HalfCircleOrganizationChart"/>
    <dgm:cxn modelId="{15F6ADCE-A48D-4726-B8C8-96A1E19A3CE5}" type="presParOf" srcId="{B513A5A2-1877-483C-90B6-ED7E786525E4}" destId="{5E40D1E0-880B-4624-AC06-DE8A8B4905F6}" srcOrd="3" destOrd="0" presId="urn:microsoft.com/office/officeart/2008/layout/HalfCircleOrganizationChart"/>
    <dgm:cxn modelId="{8E00F643-81BD-4EDF-AB91-13F8E446F663}" type="presParOf" srcId="{6837838B-12F6-4CF6-A251-EF44AD0B3D9E}" destId="{778A9089-3A8D-4EE5-B777-0790CD7C3B95}" srcOrd="1" destOrd="0" presId="urn:microsoft.com/office/officeart/2008/layout/HalfCircleOrganizationChart"/>
    <dgm:cxn modelId="{D9C6D98E-F36A-40EF-BCAF-C1700F154355}" type="presParOf" srcId="{6837838B-12F6-4CF6-A251-EF44AD0B3D9E}" destId="{B567CF79-F456-45A0-AE3A-B2FE4BEAB32D}" srcOrd="2" destOrd="0" presId="urn:microsoft.com/office/officeart/2008/layout/HalfCircleOrganizationChart"/>
    <dgm:cxn modelId="{BDAF5139-4BB5-47B1-A662-93E3A85F02E0}" type="presParOf" srcId="{2E0A7D57-0989-40CA-B763-2F2C239E4683}" destId="{E7293544-4A5C-46EF-AD5D-D50B900456D5}" srcOrd="4" destOrd="0" presId="urn:microsoft.com/office/officeart/2008/layout/HalfCircleOrganizationChart"/>
    <dgm:cxn modelId="{63C9DAF3-63F0-4388-963E-FCFE5F922A29}" type="presParOf" srcId="{2E0A7D57-0989-40CA-B763-2F2C239E4683}" destId="{7AB62FC8-B91E-4613-B91D-4D219CDD798D}" srcOrd="5" destOrd="0" presId="urn:microsoft.com/office/officeart/2008/layout/HalfCircleOrganizationChart"/>
    <dgm:cxn modelId="{A46ADAFD-D8F4-4C6B-97FE-EA4E2B33C294}" type="presParOf" srcId="{7AB62FC8-B91E-4613-B91D-4D219CDD798D}" destId="{EB0EE204-CC31-463E-A654-909043DC0AB7}" srcOrd="0" destOrd="0" presId="urn:microsoft.com/office/officeart/2008/layout/HalfCircleOrganizationChart"/>
    <dgm:cxn modelId="{1284A0C6-2C09-4C7E-8C35-6DABE89E912E}" type="presParOf" srcId="{EB0EE204-CC31-463E-A654-909043DC0AB7}" destId="{349A6430-D506-45EE-B277-64B38F089BBB}" srcOrd="0" destOrd="0" presId="urn:microsoft.com/office/officeart/2008/layout/HalfCircleOrganizationChart"/>
    <dgm:cxn modelId="{699A92CF-74FF-4EC8-A0A1-72B1A0231FA9}" type="presParOf" srcId="{EB0EE204-CC31-463E-A654-909043DC0AB7}" destId="{C0D1A7A9-4FF1-4231-8B03-82EAA46DDFF6}" srcOrd="1" destOrd="0" presId="urn:microsoft.com/office/officeart/2008/layout/HalfCircleOrganizationChart"/>
    <dgm:cxn modelId="{2237AC83-4007-450D-B637-F826F9D2C63D}" type="presParOf" srcId="{EB0EE204-CC31-463E-A654-909043DC0AB7}" destId="{3B87C345-76A5-4402-AF7C-0805AEF0D16F}" srcOrd="2" destOrd="0" presId="urn:microsoft.com/office/officeart/2008/layout/HalfCircleOrganizationChart"/>
    <dgm:cxn modelId="{9D7638F0-9BF4-4119-BBBC-BD6711269A2E}" type="presParOf" srcId="{EB0EE204-CC31-463E-A654-909043DC0AB7}" destId="{5B80F83D-F57D-40F7-8E71-A0A6FFC7B93F}" srcOrd="3" destOrd="0" presId="urn:microsoft.com/office/officeart/2008/layout/HalfCircleOrganizationChart"/>
    <dgm:cxn modelId="{55E46552-7C43-4D7C-9203-91836546C1E7}" type="presParOf" srcId="{7AB62FC8-B91E-4613-B91D-4D219CDD798D}" destId="{3283F667-E745-43AC-93D2-1FBEC5F847C0}" srcOrd="1" destOrd="0" presId="urn:microsoft.com/office/officeart/2008/layout/HalfCircleOrganizationChart"/>
    <dgm:cxn modelId="{D309A073-E26E-4501-B670-7BC172294525}" type="presParOf" srcId="{7AB62FC8-B91E-4613-B91D-4D219CDD798D}" destId="{32DD17EF-8264-46B1-96DE-007E3293C01E}" srcOrd="2" destOrd="0" presId="urn:microsoft.com/office/officeart/2008/layout/HalfCircleOrganizationChart"/>
    <dgm:cxn modelId="{AC085503-4E48-4395-B400-999B37C4AAE1}" type="presParOf" srcId="{D56EDF24-F07C-4683-9E96-FD8672A117F3}" destId="{2FD40E64-03C0-4771-8708-AD8ADB1F245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F4325-6AD2-4519-8BAD-AF7C13E3FE74}">
      <dsp:nvSpPr>
        <dsp:cNvPr id="0" name=""/>
        <dsp:cNvSpPr/>
      </dsp:nvSpPr>
      <dsp:spPr>
        <a:xfrm>
          <a:off x="5487792" y="2283910"/>
          <a:ext cx="1736754" cy="1736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Le concours InterIUT </a:t>
          </a:r>
        </a:p>
      </dsp:txBody>
      <dsp:txXfrm>
        <a:off x="5742134" y="2538252"/>
        <a:ext cx="1228070" cy="1228070"/>
      </dsp:txXfrm>
    </dsp:sp>
    <dsp:sp modelId="{A0B80761-57EC-48CC-A8B9-6B44E40F01A0}">
      <dsp:nvSpPr>
        <dsp:cNvPr id="0" name=""/>
        <dsp:cNvSpPr/>
      </dsp:nvSpPr>
      <dsp:spPr>
        <a:xfrm rot="16200000">
          <a:off x="6094021" y="2009466"/>
          <a:ext cx="524296" cy="24591"/>
        </a:xfrm>
        <a:custGeom>
          <a:avLst/>
          <a:gdLst/>
          <a:ahLst/>
          <a:cxnLst/>
          <a:rect l="0" t="0" r="0" b="0"/>
          <a:pathLst>
            <a:path>
              <a:moveTo>
                <a:pt x="0" y="12295"/>
              </a:moveTo>
              <a:lnTo>
                <a:pt x="524296" y="122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343062" y="2008654"/>
        <a:ext cx="26214" cy="26214"/>
      </dsp:txXfrm>
    </dsp:sp>
    <dsp:sp modelId="{0CD7C94E-F5EF-49D7-B739-7452E98AF0D8}">
      <dsp:nvSpPr>
        <dsp:cNvPr id="0" name=""/>
        <dsp:cNvSpPr/>
      </dsp:nvSpPr>
      <dsp:spPr>
        <a:xfrm>
          <a:off x="5487792" y="22859"/>
          <a:ext cx="1736754" cy="17367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Intégrer les étudiants à la communication des IUT</a:t>
          </a:r>
        </a:p>
      </dsp:txBody>
      <dsp:txXfrm>
        <a:off x="5742134" y="277201"/>
        <a:ext cx="1228070" cy="1228070"/>
      </dsp:txXfrm>
    </dsp:sp>
    <dsp:sp modelId="{4362CDFE-0BFE-4786-A710-CD5D4A4E225B}">
      <dsp:nvSpPr>
        <dsp:cNvPr id="0" name=""/>
        <dsp:cNvSpPr/>
      </dsp:nvSpPr>
      <dsp:spPr>
        <a:xfrm rot="20520000">
          <a:off x="7169215" y="2790640"/>
          <a:ext cx="524296" cy="24591"/>
        </a:xfrm>
        <a:custGeom>
          <a:avLst/>
          <a:gdLst/>
          <a:ahLst/>
          <a:cxnLst/>
          <a:rect l="0" t="0" r="0" b="0"/>
          <a:pathLst>
            <a:path>
              <a:moveTo>
                <a:pt x="0" y="12295"/>
              </a:moveTo>
              <a:lnTo>
                <a:pt x="524296" y="122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418256" y="2789828"/>
        <a:ext cx="26214" cy="26214"/>
      </dsp:txXfrm>
    </dsp:sp>
    <dsp:sp modelId="{7A6DDB0B-A5CB-4340-A7FB-642AA98A658C}">
      <dsp:nvSpPr>
        <dsp:cNvPr id="0" name=""/>
        <dsp:cNvSpPr/>
      </dsp:nvSpPr>
      <dsp:spPr>
        <a:xfrm>
          <a:off x="7638180" y="1585207"/>
          <a:ext cx="1736754" cy="1736754"/>
        </a:xfrm>
        <a:prstGeom prst="ellipse">
          <a:avLst/>
        </a:prstGeom>
        <a:solidFill>
          <a:schemeClr val="accent2">
            <a:hueOff val="13075"/>
            <a:satOff val="-8528"/>
            <a:lumOff val="-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Participer à la vie étudiante</a:t>
          </a:r>
        </a:p>
      </dsp:txBody>
      <dsp:txXfrm>
        <a:off x="7892522" y="1839549"/>
        <a:ext cx="1228070" cy="1228070"/>
      </dsp:txXfrm>
    </dsp:sp>
    <dsp:sp modelId="{4B2D0F89-EB3E-405E-94E3-74662EBE4CDC}">
      <dsp:nvSpPr>
        <dsp:cNvPr id="0" name=""/>
        <dsp:cNvSpPr/>
      </dsp:nvSpPr>
      <dsp:spPr>
        <a:xfrm rot="3240000">
          <a:off x="6758527" y="4054606"/>
          <a:ext cx="524296" cy="24591"/>
        </a:xfrm>
        <a:custGeom>
          <a:avLst/>
          <a:gdLst/>
          <a:ahLst/>
          <a:cxnLst/>
          <a:rect l="0" t="0" r="0" b="0"/>
          <a:pathLst>
            <a:path>
              <a:moveTo>
                <a:pt x="0" y="12295"/>
              </a:moveTo>
              <a:lnTo>
                <a:pt x="524296" y="122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007568" y="4053794"/>
        <a:ext cx="26214" cy="26214"/>
      </dsp:txXfrm>
    </dsp:sp>
    <dsp:sp modelId="{8E944CFC-32A6-496E-A0AE-8F51C946235B}">
      <dsp:nvSpPr>
        <dsp:cNvPr id="0" name=""/>
        <dsp:cNvSpPr/>
      </dsp:nvSpPr>
      <dsp:spPr>
        <a:xfrm>
          <a:off x="6816805" y="4113139"/>
          <a:ext cx="1736754" cy="1736754"/>
        </a:xfrm>
        <a:prstGeom prst="ellipse">
          <a:avLst/>
        </a:prstGeom>
        <a:solidFill>
          <a:schemeClr val="accent2">
            <a:hueOff val="26151"/>
            <a:satOff val="-17057"/>
            <a:lumOff val="-1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Développer sa créativité </a:t>
          </a:r>
        </a:p>
      </dsp:txBody>
      <dsp:txXfrm>
        <a:off x="7071147" y="4367481"/>
        <a:ext cx="1228070" cy="1228070"/>
      </dsp:txXfrm>
    </dsp:sp>
    <dsp:sp modelId="{D168950D-CBBE-4E02-AF9E-DFB67FDBC157}">
      <dsp:nvSpPr>
        <dsp:cNvPr id="0" name=""/>
        <dsp:cNvSpPr/>
      </dsp:nvSpPr>
      <dsp:spPr>
        <a:xfrm rot="7560000">
          <a:off x="5429515" y="4054606"/>
          <a:ext cx="524296" cy="24591"/>
        </a:xfrm>
        <a:custGeom>
          <a:avLst/>
          <a:gdLst/>
          <a:ahLst/>
          <a:cxnLst/>
          <a:rect l="0" t="0" r="0" b="0"/>
          <a:pathLst>
            <a:path>
              <a:moveTo>
                <a:pt x="0" y="12295"/>
              </a:moveTo>
              <a:lnTo>
                <a:pt x="524296" y="122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5678556" y="4053794"/>
        <a:ext cx="26214" cy="26214"/>
      </dsp:txXfrm>
    </dsp:sp>
    <dsp:sp modelId="{27460E1E-2C44-4D5C-99B0-03912880559B}">
      <dsp:nvSpPr>
        <dsp:cNvPr id="0" name=""/>
        <dsp:cNvSpPr/>
      </dsp:nvSpPr>
      <dsp:spPr>
        <a:xfrm>
          <a:off x="4158780" y="4113139"/>
          <a:ext cx="1736754" cy="1736754"/>
        </a:xfrm>
        <a:prstGeom prst="ellipse">
          <a:avLst/>
        </a:prstGeom>
        <a:solidFill>
          <a:schemeClr val="accent2">
            <a:hueOff val="39226"/>
            <a:satOff val="-25585"/>
            <a:lumOff val="-2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Exposer son travail </a:t>
          </a:r>
        </a:p>
      </dsp:txBody>
      <dsp:txXfrm>
        <a:off x="4413122" y="4367481"/>
        <a:ext cx="1228070" cy="1228070"/>
      </dsp:txXfrm>
    </dsp:sp>
    <dsp:sp modelId="{39912764-9571-4B99-A718-BE7B9872D3AB}">
      <dsp:nvSpPr>
        <dsp:cNvPr id="0" name=""/>
        <dsp:cNvSpPr/>
      </dsp:nvSpPr>
      <dsp:spPr>
        <a:xfrm rot="11880000">
          <a:off x="5018828" y="2790640"/>
          <a:ext cx="524296" cy="24591"/>
        </a:xfrm>
        <a:custGeom>
          <a:avLst/>
          <a:gdLst/>
          <a:ahLst/>
          <a:cxnLst/>
          <a:rect l="0" t="0" r="0" b="0"/>
          <a:pathLst>
            <a:path>
              <a:moveTo>
                <a:pt x="0" y="12295"/>
              </a:moveTo>
              <a:lnTo>
                <a:pt x="524296" y="122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5267868" y="2789828"/>
        <a:ext cx="26214" cy="26214"/>
      </dsp:txXfrm>
    </dsp:sp>
    <dsp:sp modelId="{244424F6-09F4-4B59-95BD-123046FC4E2A}">
      <dsp:nvSpPr>
        <dsp:cNvPr id="0" name=""/>
        <dsp:cNvSpPr/>
      </dsp:nvSpPr>
      <dsp:spPr>
        <a:xfrm>
          <a:off x="3337405" y="1585207"/>
          <a:ext cx="1736754" cy="1736754"/>
        </a:xfrm>
        <a:prstGeom prst="ellipse">
          <a:avLst/>
        </a:prstGeom>
        <a:solidFill>
          <a:schemeClr val="accent2">
            <a:hueOff val="52301"/>
            <a:satOff val="-34113"/>
            <a:lumOff val="-2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Rassembler les étudiants des IUT de France et créer le lien </a:t>
          </a:r>
        </a:p>
      </dsp:txBody>
      <dsp:txXfrm>
        <a:off x="3591747" y="1839549"/>
        <a:ext cx="1228070" cy="1228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93544-4A5C-46EF-AD5D-D50B900456D5}">
      <dsp:nvSpPr>
        <dsp:cNvPr id="0" name=""/>
        <dsp:cNvSpPr/>
      </dsp:nvSpPr>
      <dsp:spPr>
        <a:xfrm>
          <a:off x="2599613" y="1576658"/>
          <a:ext cx="1839245" cy="319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03"/>
              </a:lnTo>
              <a:lnTo>
                <a:pt x="1839245" y="159603"/>
              </a:lnTo>
              <a:lnTo>
                <a:pt x="1839245" y="319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655EA-6834-41E3-B40F-3635F9E14129}">
      <dsp:nvSpPr>
        <dsp:cNvPr id="0" name=""/>
        <dsp:cNvSpPr/>
      </dsp:nvSpPr>
      <dsp:spPr>
        <a:xfrm>
          <a:off x="2553893" y="1576658"/>
          <a:ext cx="91440" cy="3192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FB894-5E46-4F57-9770-F2C640FF4D85}">
      <dsp:nvSpPr>
        <dsp:cNvPr id="0" name=""/>
        <dsp:cNvSpPr/>
      </dsp:nvSpPr>
      <dsp:spPr>
        <a:xfrm>
          <a:off x="760367" y="1576658"/>
          <a:ext cx="1839245" cy="319207"/>
        </a:xfrm>
        <a:custGeom>
          <a:avLst/>
          <a:gdLst/>
          <a:ahLst/>
          <a:cxnLst/>
          <a:rect l="0" t="0" r="0" b="0"/>
          <a:pathLst>
            <a:path>
              <a:moveTo>
                <a:pt x="1839245" y="0"/>
              </a:moveTo>
              <a:lnTo>
                <a:pt x="1839245" y="159603"/>
              </a:lnTo>
              <a:lnTo>
                <a:pt x="0" y="159603"/>
              </a:lnTo>
              <a:lnTo>
                <a:pt x="0" y="3192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5DC0D-4753-4BD2-96BD-97D01DBE2ECC}">
      <dsp:nvSpPr>
        <dsp:cNvPr id="0" name=""/>
        <dsp:cNvSpPr/>
      </dsp:nvSpPr>
      <dsp:spPr>
        <a:xfrm>
          <a:off x="2219604" y="816639"/>
          <a:ext cx="760018" cy="7600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C4279-9EBE-40A1-B1FA-8DB2DD7C67FD}">
      <dsp:nvSpPr>
        <dsp:cNvPr id="0" name=""/>
        <dsp:cNvSpPr/>
      </dsp:nvSpPr>
      <dsp:spPr>
        <a:xfrm>
          <a:off x="2219604" y="816639"/>
          <a:ext cx="760018" cy="7600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BEB21-CDC1-4017-A2E8-169B35530CB4}">
      <dsp:nvSpPr>
        <dsp:cNvPr id="0" name=""/>
        <dsp:cNvSpPr/>
      </dsp:nvSpPr>
      <dsp:spPr>
        <a:xfrm>
          <a:off x="1839594" y="953443"/>
          <a:ext cx="1520037" cy="4864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Grille d’évaluations </a:t>
          </a:r>
        </a:p>
      </dsp:txBody>
      <dsp:txXfrm>
        <a:off x="1839594" y="953443"/>
        <a:ext cx="1520037" cy="486412"/>
      </dsp:txXfrm>
    </dsp:sp>
    <dsp:sp modelId="{7FF5D763-6880-4843-9A0E-0D2260B9B1DF}">
      <dsp:nvSpPr>
        <dsp:cNvPr id="0" name=""/>
        <dsp:cNvSpPr/>
      </dsp:nvSpPr>
      <dsp:spPr>
        <a:xfrm>
          <a:off x="380358" y="1895866"/>
          <a:ext cx="760018" cy="7600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8FE0F-02D9-423D-8CF1-62C7BCE7CFED}">
      <dsp:nvSpPr>
        <dsp:cNvPr id="0" name=""/>
        <dsp:cNvSpPr/>
      </dsp:nvSpPr>
      <dsp:spPr>
        <a:xfrm>
          <a:off x="380358" y="1895866"/>
          <a:ext cx="760018" cy="7600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441C7-4DCA-4BD9-BEC1-49988751D613}">
      <dsp:nvSpPr>
        <dsp:cNvPr id="0" name=""/>
        <dsp:cNvSpPr/>
      </dsp:nvSpPr>
      <dsp:spPr>
        <a:xfrm>
          <a:off x="349" y="2032669"/>
          <a:ext cx="1520037" cy="4864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Respect du thème </a:t>
          </a:r>
        </a:p>
      </dsp:txBody>
      <dsp:txXfrm>
        <a:off x="349" y="2032669"/>
        <a:ext cx="1520037" cy="486412"/>
      </dsp:txXfrm>
    </dsp:sp>
    <dsp:sp modelId="{4B411587-08F4-4494-AC03-12A6E5BFEE66}">
      <dsp:nvSpPr>
        <dsp:cNvPr id="0" name=""/>
        <dsp:cNvSpPr/>
      </dsp:nvSpPr>
      <dsp:spPr>
        <a:xfrm>
          <a:off x="2219604" y="1895866"/>
          <a:ext cx="760018" cy="7600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658B-5C80-4F58-8CE5-606A7F806C43}">
      <dsp:nvSpPr>
        <dsp:cNvPr id="0" name=""/>
        <dsp:cNvSpPr/>
      </dsp:nvSpPr>
      <dsp:spPr>
        <a:xfrm>
          <a:off x="2219604" y="1895866"/>
          <a:ext cx="760018" cy="7600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AD7F6-FEBC-42E2-BFF7-51FC2221E9B7}">
      <dsp:nvSpPr>
        <dsp:cNvPr id="0" name=""/>
        <dsp:cNvSpPr/>
      </dsp:nvSpPr>
      <dsp:spPr>
        <a:xfrm>
          <a:off x="1839594" y="2032669"/>
          <a:ext cx="1520037" cy="4864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Originalité / créativité </a:t>
          </a:r>
        </a:p>
      </dsp:txBody>
      <dsp:txXfrm>
        <a:off x="1839594" y="2032669"/>
        <a:ext cx="1520037" cy="486412"/>
      </dsp:txXfrm>
    </dsp:sp>
    <dsp:sp modelId="{C0D1A7A9-4FF1-4231-8B03-82EAA46DDFF6}">
      <dsp:nvSpPr>
        <dsp:cNvPr id="0" name=""/>
        <dsp:cNvSpPr/>
      </dsp:nvSpPr>
      <dsp:spPr>
        <a:xfrm>
          <a:off x="4058849" y="1895866"/>
          <a:ext cx="760018" cy="76001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7C345-76A5-4402-AF7C-0805AEF0D16F}">
      <dsp:nvSpPr>
        <dsp:cNvPr id="0" name=""/>
        <dsp:cNvSpPr/>
      </dsp:nvSpPr>
      <dsp:spPr>
        <a:xfrm>
          <a:off x="4058849" y="1895866"/>
          <a:ext cx="760018" cy="76001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A6430-D506-45EE-B277-64B38F089BBB}">
      <dsp:nvSpPr>
        <dsp:cNvPr id="0" name=""/>
        <dsp:cNvSpPr/>
      </dsp:nvSpPr>
      <dsp:spPr>
        <a:xfrm>
          <a:off x="3678840" y="2032669"/>
          <a:ext cx="1520037" cy="4864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Qualités techniques </a:t>
          </a:r>
        </a:p>
      </dsp:txBody>
      <dsp:txXfrm>
        <a:off x="3678840" y="2032669"/>
        <a:ext cx="1520037" cy="486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5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95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00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75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50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5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73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56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59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97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9101-3887-456D-9746-06DFA328C8A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1BC3-DCFA-41D6-8B8E-D5EB5174E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206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ncours.photos2019@gmail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BD10A9-266B-4171-8FB2-B0DF4B977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20" y="5073812"/>
            <a:ext cx="6331904" cy="1146013"/>
          </a:xfrm>
        </p:spPr>
        <p:txBody>
          <a:bodyPr anchor="t">
            <a:normAutofit/>
          </a:bodyPr>
          <a:lstStyle/>
          <a:p>
            <a:pPr algn="l"/>
            <a:r>
              <a:rPr lang="fr-FR" sz="3600" dirty="0">
                <a:solidFill>
                  <a:srgbClr val="0070C0"/>
                </a:solidFill>
                <a:latin typeface="Century Schoolbook" panose="02040604050505020304" pitchFamily="18" charset="0"/>
                <a:ea typeface="Cambria" panose="02040503050406030204" pitchFamily="18" charset="0"/>
              </a:rPr>
              <a:t>CONCOURS PHOTO INTER IUT 2018-2019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357EE6-F0DC-4C99-A602-CB458F662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97" y="4267832"/>
            <a:ext cx="5946202" cy="805978"/>
          </a:xfrm>
        </p:spPr>
        <p:txBody>
          <a:bodyPr anchor="b">
            <a:normAutofit/>
          </a:bodyPr>
          <a:lstStyle/>
          <a:p>
            <a:pPr algn="l"/>
            <a:r>
              <a:rPr lang="fr-FR" sz="1800" i="1" dirty="0">
                <a:solidFill>
                  <a:srgbClr val="00B0F0"/>
                </a:solidFill>
                <a:latin typeface="Century Schoolbook" panose="02040604050505020304" pitchFamily="18" charset="0"/>
              </a:rPr>
              <a:t>L’ETUDIANT : Un esprit sain dans un corps sain 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Image 28" descr="Une image contenant intérieur, plancher, table&#10;&#10;Description générée avec un niveau de confiance très élevé">
            <a:extLst>
              <a:ext uri="{FF2B5EF4-FFF2-40B4-BE49-F238E27FC236}">
                <a16:creationId xmlns:a16="http://schemas.microsoft.com/office/drawing/2014/main" id="{263E9BEC-E293-4055-993E-C2CB2B4C2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5"/>
          <a:stretch/>
        </p:blipFill>
        <p:spPr>
          <a:xfrm>
            <a:off x="-1369" y="0"/>
            <a:ext cx="3543222" cy="3629657"/>
          </a:xfrm>
          <a:prstGeom prst="ellipse">
            <a:avLst/>
          </a:prstGeom>
        </p:spPr>
      </p:pic>
      <p:sp>
        <p:nvSpPr>
          <p:cNvPr id="96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A72A05E-3163-4176-96F2-FF943C583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91" y="3786014"/>
            <a:ext cx="3539229" cy="176961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37B7577-3E06-4090-B614-846C1BBA8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51" y="476258"/>
            <a:ext cx="2815626" cy="14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9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3" descr="Une image contenant rouge, mur, intérieur, conteneur&#10;&#10;Description générée avec un niveau de confiance très élevé">
            <a:extLst>
              <a:ext uri="{FF2B5EF4-FFF2-40B4-BE49-F238E27FC236}">
                <a16:creationId xmlns:a16="http://schemas.microsoft.com/office/drawing/2014/main" id="{04CE7BEB-7B65-47E9-B8E3-727CB17CC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666" b="-1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Image 4" descr="Une image contenant clipart, texte&#10;&#10;Description générée avec un niveau de confiance élevé">
            <a:extLst>
              <a:ext uri="{FF2B5EF4-FFF2-40B4-BE49-F238E27FC236}">
                <a16:creationId xmlns:a16="http://schemas.microsoft.com/office/drawing/2014/main" id="{CAC21DA0-53DB-47D5-B505-A5976CAE8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47" r="-1" b="5592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EF385B-1ECA-4403-A0C0-3113AE026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11" y="2638170"/>
            <a:ext cx="4803637" cy="3134055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 aux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choix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jury, les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gagnants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recevront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récompense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trois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gagnants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catégorie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fait 6 gains à la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cadeaux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restent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le moment secret,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seront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bientôt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communiqués.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BF5069B-3637-41E1-BF18-F8FF53567A02}"/>
              </a:ext>
            </a:extLst>
          </p:cNvPr>
          <p:cNvSpPr txBox="1">
            <a:spLocks/>
          </p:cNvSpPr>
          <p:nvPr/>
        </p:nvSpPr>
        <p:spPr>
          <a:xfrm>
            <a:off x="875958" y="1236777"/>
            <a:ext cx="4331871" cy="816677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 CADEAUX A GAGNER §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5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12" descr="Une image contenant personne&#10;&#10;Description générée avec un niveau de confiance élevé">
            <a:extLst>
              <a:ext uri="{FF2B5EF4-FFF2-40B4-BE49-F238E27FC236}">
                <a16:creationId xmlns:a16="http://schemas.microsoft.com/office/drawing/2014/main" id="{7F347C62-FA41-4636-B1BC-511409FA1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1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F0FC7F9-F319-48BB-936C-F9069C173CCB}"/>
              </a:ext>
            </a:extLst>
          </p:cNvPr>
          <p:cNvSpPr txBox="1"/>
          <p:nvPr/>
        </p:nvSpPr>
        <p:spPr>
          <a:xfrm>
            <a:off x="79090" y="4591249"/>
            <a:ext cx="4575207" cy="196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4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N’oublie pas l’important, c’est de participer !</a:t>
            </a:r>
          </a:p>
        </p:txBody>
      </p:sp>
    </p:spTree>
    <p:extLst>
      <p:ext uri="{BB962C8B-B14F-4D97-AF65-F5344CB8AC3E}">
        <p14:creationId xmlns:p14="http://schemas.microsoft.com/office/powerpoint/2010/main" val="101836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34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E2B9890-2C76-4BEE-AD50-E3447E66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63" y="604332"/>
            <a:ext cx="4741758" cy="56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82EE270-431E-42C0-B33A-E40D2E32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Qu’est</a:t>
            </a:r>
            <a:r>
              <a:rPr lang="en-US" sz="6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sz="60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6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concours ? </a:t>
            </a:r>
          </a:p>
        </p:txBody>
      </p:sp>
    </p:spTree>
    <p:extLst>
      <p:ext uri="{BB962C8B-B14F-4D97-AF65-F5344CB8AC3E}">
        <p14:creationId xmlns:p14="http://schemas.microsoft.com/office/powerpoint/2010/main" val="410888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7278930-8D02-48EF-BA90-059479884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444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2DBB2B28-F629-4C80-B181-EF94FAAB2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464375"/>
              </p:ext>
            </p:extLst>
          </p:nvPr>
        </p:nvGraphicFramePr>
        <p:xfrm>
          <a:off x="-2355694" y="423545"/>
          <a:ext cx="12712340" cy="5872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714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A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E239E41-25E4-4935-8889-E33627DF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867744"/>
            <a:ext cx="6105194" cy="1122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Deux </a:t>
            </a:r>
            <a:r>
              <a:rPr lang="en-US" sz="5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6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atégories</a:t>
            </a:r>
            <a:r>
              <a:rPr lang="en-US" sz="56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654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A8C4CC-8321-4F61-ADD3-D59BE11634BF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Les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deux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concours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sont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indépendants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l’un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lang="en-US" sz="3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l’autre</a:t>
            </a:r>
            <a:r>
              <a:rPr lang="en-US" sz="3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!!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animal&#10;&#10;Description générée avec un niveau de confiance élevé">
            <a:extLst>
              <a:ext uri="{FF2B5EF4-FFF2-40B4-BE49-F238E27FC236}">
                <a16:creationId xmlns:a16="http://schemas.microsoft.com/office/drawing/2014/main" id="{151FEC2F-565D-4219-A86A-3A0E9EA2D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6" b="5547"/>
          <a:stretch/>
        </p:blipFill>
        <p:spPr>
          <a:xfrm>
            <a:off x="629571" y="2966178"/>
            <a:ext cx="5225669" cy="291891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3061AE05-C44C-4BE9-B6D3-C93E4E9DC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966178"/>
            <a:ext cx="5455917" cy="29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8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A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E239E41-25E4-4935-8889-E33627DF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6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56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participer</a:t>
            </a:r>
            <a:r>
              <a:rPr lang="en-US" sz="56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concours ? </a:t>
            </a:r>
          </a:p>
        </p:txBody>
      </p:sp>
    </p:spTree>
    <p:extLst>
      <p:ext uri="{BB962C8B-B14F-4D97-AF65-F5344CB8AC3E}">
        <p14:creationId xmlns:p14="http://schemas.microsoft.com/office/powerpoint/2010/main" val="103274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22D84D7-916C-4130-8BB5-A68C2AE8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52" y="500134"/>
            <a:ext cx="5623679" cy="291076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Suivre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page Facebook : Concours Photo IUT 2018 – 2019 pour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peux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nous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envoyer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message via Messenger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mail (</a:t>
            </a: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concours.photos2019@gmail.com</a:t>
            </a: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pour nous dire que tu participes.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Espace réservé du contenu 3">
            <a:extLst>
              <a:ext uri="{FF2B5EF4-FFF2-40B4-BE49-F238E27FC236}">
                <a16:creationId xmlns:a16="http://schemas.microsoft.com/office/drawing/2014/main" id="{0134FDD1-99B5-4412-96F2-AC4E89494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755" y="399293"/>
            <a:ext cx="2022389" cy="2022389"/>
          </a:xfrm>
          <a:prstGeom prst="roundRect">
            <a:avLst/>
          </a:prstGeom>
        </p:spPr>
      </p:pic>
      <p:sp>
        <p:nvSpPr>
          <p:cNvPr id="23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2C81E276-5CEC-4DC6-A03D-FB5AD0160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33" y="3313549"/>
            <a:ext cx="2618929" cy="1963024"/>
          </a:xfrm>
          <a:prstGeom prst="ellipse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40FD93-EA1F-474B-8FC4-525188B6B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1536" y="4750712"/>
            <a:ext cx="2228057" cy="19996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FEE3145-659D-409C-A468-5FF0CBBDE8FC}"/>
              </a:ext>
            </a:extLst>
          </p:cNvPr>
          <p:cNvSpPr txBox="1"/>
          <p:nvPr/>
        </p:nvSpPr>
        <p:spPr>
          <a:xfrm>
            <a:off x="493630" y="3428149"/>
            <a:ext cx="5183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date limite de remise des photos est le 15 mars 2019 jusqu’à minuit sur la page Facebook selon la codification suivante en fonction de la catégorie choisie.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Formation_Département_Nom_photo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Formation_Département_Nom_montage</a:t>
            </a: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 peux ajouter une description à ta photo et nous partager de quel IUT tu es. 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4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FD9F13-2155-47FF-9716-F823F8BB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US" sz="6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6000" b="1" kern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participer</a:t>
            </a:r>
            <a:r>
              <a:rPr lang="en-US" sz="6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43322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B8C584-A642-42E9-81CE-645660B4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90" y="1057863"/>
            <a:ext cx="4805996" cy="676161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C8001A-29C1-493B-94F9-ECECDB30F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5" y="2138215"/>
            <a:ext cx="4805691" cy="105783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0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gagnants</a:t>
            </a: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choisis</a:t>
            </a: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un jury 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critères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d’évaluation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7DEE76A6-69A1-4443-85D2-B21101330D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922360"/>
              </p:ext>
            </p:extLst>
          </p:nvPr>
        </p:nvGraphicFramePr>
        <p:xfrm>
          <a:off x="443102" y="3290760"/>
          <a:ext cx="5199227" cy="347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3F52F9B3-B52B-4E66-BEF6-1D8F642845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7650" y="1179783"/>
            <a:ext cx="5763133" cy="53255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3199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A06A28"/>
      </a:accent1>
      <a:accent2>
        <a:srgbClr val="FCD3A4"/>
      </a:accent2>
      <a:accent3>
        <a:srgbClr val="CE8D3E"/>
      </a:accent3>
      <a:accent4>
        <a:srgbClr val="EC7016"/>
      </a:accent4>
      <a:accent5>
        <a:srgbClr val="6A461B"/>
      </a:accent5>
      <a:accent6>
        <a:srgbClr val="9C6A6A"/>
      </a:accent6>
      <a:hlink>
        <a:srgbClr val="2998E3"/>
      </a:hlink>
      <a:folHlink>
        <a:srgbClr val="7F723D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262</Words>
  <Application>Microsoft Office PowerPoint</Application>
  <PresentationFormat>Grand écran</PresentationFormat>
  <Paragraphs>37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Century Schoolbook</vt:lpstr>
      <vt:lpstr>Times New Roman</vt:lpstr>
      <vt:lpstr>Wingdings</vt:lpstr>
      <vt:lpstr>Office Theme</vt:lpstr>
      <vt:lpstr>CONCOURS PHOTO INTER IUT 2018-2019 </vt:lpstr>
      <vt:lpstr>Qu’est - ce que ce concours ? </vt:lpstr>
      <vt:lpstr>Présentation PowerPoint</vt:lpstr>
      <vt:lpstr>Deux catégories </vt:lpstr>
      <vt:lpstr>Présentation PowerPoint</vt:lpstr>
      <vt:lpstr>Comment participer au concours ? </vt:lpstr>
      <vt:lpstr>Présentation PowerPoint</vt:lpstr>
      <vt:lpstr>Pourquoi y participer ? </vt:lpstr>
      <vt:lpstr>Evaluation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PHOTOS INTER IUT 2018-2019</dc:title>
  <dc:creator>Sam r</dc:creator>
  <cp:lastModifiedBy>Sam r</cp:lastModifiedBy>
  <cp:revision>20</cp:revision>
  <dcterms:created xsi:type="dcterms:W3CDTF">2018-10-12T11:02:41Z</dcterms:created>
  <dcterms:modified xsi:type="dcterms:W3CDTF">2019-01-18T09:28:24Z</dcterms:modified>
</cp:coreProperties>
</file>