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wmf" ContentType="image/x-wmf"/>
  <Override PartName="/ppt/media/image2.png" ContentType="image/png"/>
  <Override PartName="/ppt/media/image3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B7E4993-D430-4A3E-81E5-EBA7E1213325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F8892B-1DFA-4047-9E4A-ACAAB728900D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08B487-E421-4B83-A77B-D9BD058F8B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FF5C35-D384-4208-B9E3-130756B7B1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FCCE91-DE04-43DA-A7AF-CBDCE1E44C1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9C5B58-1E0A-47D7-90E4-0C5EDC7AA6C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90D282-0A7F-4D87-B9DF-839FE4B89E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23B71D-F0B0-4BA4-BA4E-22CECE834E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BB7814-E80B-492B-BA3B-67C8E32230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8646CA-E73B-4186-9BE2-D465F1A3D9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489B43-9FDC-4EAD-8E67-E25372D6118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0E100E-EC2A-4690-B50D-D6ABB0C819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FCC99F-061A-45F1-A82D-277F4C8224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61F3A9-2C95-4039-97A6-BD50B7A79A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</a:t>
            </a: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le style </a:t>
            </a: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styles du texte du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29/11/2022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B715866-9ECB-4344-A3DB-0390DDFA0A3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11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Espace réservé du contenu 4" descr=""/>
          <p:cNvPicPr/>
          <p:nvPr/>
        </p:nvPicPr>
        <p:blipFill>
          <a:blip r:embed="rId1"/>
          <a:stretch/>
        </p:blipFill>
        <p:spPr>
          <a:xfrm>
            <a:off x="654480" y="623160"/>
            <a:ext cx="3966840" cy="5607360"/>
          </a:xfrm>
          <a:prstGeom prst="rect">
            <a:avLst/>
          </a:prstGeom>
          <a:ln w="0">
            <a:noFill/>
          </a:ln>
        </p:spPr>
      </p:pic>
      <p:sp>
        <p:nvSpPr>
          <p:cNvPr id="49" name="Right Triangle 42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Rectangle 44"/>
          <p:cNvSpPr/>
          <p:nvPr/>
        </p:nvSpPr>
        <p:spPr>
          <a:xfrm>
            <a:off x="4965120" y="623160"/>
            <a:ext cx="658152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450040" y="1056600"/>
            <a:ext cx="5799600" cy="349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DU ROTARY</a:t>
            </a:r>
            <a:br>
              <a:rPr sz="3200"/>
            </a:br>
            <a:br>
              <a:rPr sz="3200"/>
            </a:b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Saison 2022/2023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7"/>
          </p:nvPr>
        </p:nvSpPr>
        <p:spPr>
          <a:xfrm>
            <a:off x="9064080" y="5769000"/>
            <a:ext cx="2289240" cy="365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b="0" lang="fr-FR" sz="115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8BFC2C5C-1345-4A65-8014-477EDCF4FEE0}" type="datetime1">
              <a:rPr b="0" lang="fr-FR" sz="1150" spc="-1" strike="noStrike">
                <a:solidFill>
                  <a:srgbClr val="ffffff"/>
                </a:solidFill>
                <a:latin typeface="Calibri"/>
              </a:rPr>
              <a:t>29/11/2022</a:t>
            </a:fld>
            <a:endParaRPr b="0" lang="fr-FR" sz="1150" spc="-1" strike="noStrike"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8"/>
          </p:nvPr>
        </p:nvSpPr>
        <p:spPr>
          <a:xfrm>
            <a:off x="9684720" y="4887360"/>
            <a:ext cx="1668600" cy="100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90000"/>
              </a:lnSpc>
              <a:spcAft>
                <a:spcPts val="601"/>
              </a:spcAft>
              <a:buNone/>
              <a:defRPr b="0" lang="en-US" sz="66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90000"/>
              </a:lnSpc>
              <a:spcAft>
                <a:spcPts val="601"/>
              </a:spcAft>
              <a:buNone/>
            </a:pPr>
            <a:fld id="{CF6A3963-0156-45C6-8483-1FA89C3E4D68}" type="slidenum">
              <a:rPr b="0" lang="en-US" sz="6600" spc="-1" strike="noStrike">
                <a:solidFill>
                  <a:srgbClr val="ffffff"/>
                </a:solidFill>
                <a:latin typeface="Calibri"/>
              </a:rPr>
              <a:t>1</a:t>
            </a:fld>
            <a:endParaRPr b="0" lang="fr-FR" sz="6600" spc="-1" strike="noStrike">
              <a:latin typeface="Times New Roman"/>
            </a:endParaRPr>
          </a:p>
        </p:txBody>
      </p:sp>
      <p:pic>
        <p:nvPicPr>
          <p:cNvPr id="54" name="Image 10" descr=""/>
          <p:cNvPicPr/>
          <p:nvPr/>
        </p:nvPicPr>
        <p:blipFill>
          <a:blip r:embed="rId2"/>
          <a:stretch/>
        </p:blipFill>
        <p:spPr>
          <a:xfrm>
            <a:off x="652320" y="624240"/>
            <a:ext cx="3971160" cy="560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Right Triangle 11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Rectangle 13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DU ROTARY</a:t>
            </a: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Straight Connector 15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255280" y="1648800"/>
            <a:ext cx="470232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PRINCIPAUX SUJETS PRIMES EN 2021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-Ethique et communication scientifique en temps de crise: dilemme entre urgence et raison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-Grande écoles et contre-don, vers une crise des vocations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-De quelle couleur est votre chapeau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-Réflexions autour du diagnostic préimplantatoire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dt" idx="9"/>
          </p:nvPr>
        </p:nvSpPr>
        <p:spPr>
          <a:xfrm>
            <a:off x="8976600" y="5769720"/>
            <a:ext cx="2376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b="0" lang="fr-FR" sz="115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B947C39D-A588-486C-870C-CD677B877053}" type="datetime1">
              <a:rPr b="0" lang="fr-FR" sz="1150" spc="-1" strike="noStrike">
                <a:solidFill>
                  <a:srgbClr val="ffffff"/>
                </a:solidFill>
                <a:latin typeface="Calibri"/>
              </a:rPr>
              <a:t>29/11/2022</a:t>
            </a:fld>
            <a:endParaRPr b="0" lang="fr-FR" sz="1150" spc="-1" strike="noStrike"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sldNum" idx="10"/>
          </p:nvPr>
        </p:nvSpPr>
        <p:spPr>
          <a:xfrm>
            <a:off x="9683640" y="4892040"/>
            <a:ext cx="1672920" cy="100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90000"/>
              </a:lnSpc>
              <a:spcAft>
                <a:spcPts val="601"/>
              </a:spcAft>
              <a:buNone/>
              <a:defRPr b="0" lang="fr-FR" sz="66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90000"/>
              </a:lnSpc>
              <a:spcAft>
                <a:spcPts val="601"/>
              </a:spcAft>
              <a:buNone/>
            </a:pPr>
            <a:fld id="{83921E6C-8F08-4030-AE34-18DC4FF0A2E4}" type="slidenum">
              <a:rPr b="0" lang="fr-FR" sz="66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6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90000"/>
              </a:lnSpc>
              <a:buNone/>
            </a:pPr>
            <a:r>
              <a:rPr b="1" lang="fr-FR" sz="4400" spc="-1" strike="noStrike">
                <a:solidFill>
                  <a:srgbClr val="f8cbad"/>
                </a:solidFill>
                <a:latin typeface="Calibri Light"/>
              </a:rPr>
              <a:t>CONCOURS DE LA PROMOTION DE L’ETHIQUE PROFESSIONNELLE DU ROTARY</a:t>
            </a:r>
            <a:br>
              <a:rPr sz="4400"/>
            </a:br>
            <a:r>
              <a:rPr b="1" lang="fr-FR" sz="1800" spc="-1" strike="noStrike">
                <a:solidFill>
                  <a:srgbClr val="f8cbad"/>
                </a:solidFill>
                <a:latin typeface="Calibri Light"/>
              </a:rPr>
              <a:t>REMISE DES PRIX par VISIO le 25/9/2020 avec la participation de Rotary Mag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Espace réservé du contenu 6" descr="Une image contenant texte, télévision, mur, moniteur&#10;&#10;Description générée automatiquement"/>
          <p:cNvPicPr/>
          <p:nvPr/>
        </p:nvPicPr>
        <p:blipFill>
          <a:blip r:embed="rId1"/>
          <a:stretch/>
        </p:blipFill>
        <p:spPr>
          <a:xfrm>
            <a:off x="1620360" y="1825560"/>
            <a:ext cx="8951040" cy="4350960"/>
          </a:xfrm>
          <a:prstGeom prst="rect">
            <a:avLst/>
          </a:prstGeom>
          <a:ln w="0">
            <a:noFill/>
          </a:ln>
        </p:spPr>
      </p:pic>
      <p:sp>
        <p:nvSpPr>
          <p:cNvPr id="115" name="Espace réservé de la date 3"/>
          <p:cNvSpPr/>
          <p:nvPr/>
        </p:nvSpPr>
        <p:spPr>
          <a:xfrm>
            <a:off x="838080" y="636624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19E96E67-CF9C-48C9-8C8B-FD5666686C8C}" type="datetime1">
              <a:rPr b="0" lang="fr-FR" sz="1200" spc="-1" strike="noStrike">
                <a:solidFill>
                  <a:srgbClr val="8b8b8b"/>
                </a:solidFill>
                <a:latin typeface="Calibri"/>
              </a:rPr>
              <a:t>29/11/2022</a:t>
            </a:fld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         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C84AA7-9548-481F-BF79-FB1016E98F00}" type="slidenum">
              <a:t>11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392EDF12-6297-4167-9A81-9A7F64926E09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Right Triangle 11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Rectangle 13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DU ROTARY</a:t>
            </a: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Straight Connector 15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255280" y="1648800"/>
            <a:ext cx="470232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fr-FR" sz="1500" spc="-1" strike="noStrike">
                <a:solidFill>
                  <a:srgbClr val="000000"/>
                </a:solidFill>
                <a:latin typeface="Calibri"/>
              </a:rPr>
              <a:t>ILS ONT PORTE LE CONCOURS: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2004-2005: Jacques POLITI, avec la participation de 12 districts et le soutien du Président de la Conférence des Grandes Ecoles crée le concours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2005-2016: Roger LELEU entraine tous les districts et obtient le parrainage de l’UNESCO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2016-2018: Micheline DESCORPS District1740 poursuit la mission. Pierre JACHEZ District 1680 lui succède en  2018.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95808C-9E79-4455-A6BE-527FC7280435}" type="slidenum">
              <a:t>2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4DAE45B8-1BA3-48C7-8BA8-B1CC49DE77CE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Right Triangle 9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Rectangle 11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 DU ROTARY</a:t>
            </a: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Straight Connector 13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255280" y="1648800"/>
            <a:ext cx="470232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1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1700" spc="-1" strike="noStrike">
                <a:solidFill>
                  <a:srgbClr val="000000"/>
                </a:solidFill>
                <a:latin typeface="Calibri"/>
              </a:rPr>
              <a:t>OBJECTIFS DU CONCOURS: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-Susciter des comportements éthiques chez les futurs décideurs et les rotariens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-Développer chez les personnes leur capacité à prendre par elles- mêmes des décisions responsables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-mettre en commun les valeurs émergentes et le critère des 4 questions: Vérité-intégrité-équité-fraternité.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-Montrer aux jeunes professionnels que le Rotary est capable de donner du sens à leur vie privée et professionnelle et ainsi mieux les séduire.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-Créer des opportunités pour le Rotaract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05064C-E386-4843-82D3-6B9EAC45BAFB}" type="slidenum">
              <a:t>3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5686DC95-4C91-4942-9AEB-232840DBDD8D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Right Triangle 9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Rectangle 11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br>
              <a:rPr sz="2600"/>
            </a:br>
            <a:br>
              <a:rPr sz="2600"/>
            </a:br>
            <a:br>
              <a:rPr sz="2600"/>
            </a:b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 DU ROTARY</a:t>
            </a:r>
            <a:br>
              <a:rPr sz="2600"/>
            </a:b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Straight Connector 13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915800" y="1648800"/>
            <a:ext cx="655776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10/2022 au 31/12/2022     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:       Inscription des établissements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01/01/2023 à fin 02/2023     :       Rédaction des essais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28/02/2023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:       Envoi des essais aux coordonnateurs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15/3/2023 à fin mars 2023    :       Réunion des jurys 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01/04/2023 au 30/04/2023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:       Délibérations nationales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05/2023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:        Remise des prix nationale      </a:t>
            </a:r>
            <a:r>
              <a:rPr b="0" lang="fr-FR" sz="17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fr-FR" sz="1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Rectangle 5"/>
          <p:cNvSpPr/>
          <p:nvPr/>
        </p:nvSpPr>
        <p:spPr>
          <a:xfrm>
            <a:off x="5576400" y="1134720"/>
            <a:ext cx="295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Calendrier 2022/2023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475EC8-AC4B-48F0-9B9C-1AA11F129DA0}" type="slidenum">
              <a:t>4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9182A98E-EECF-495B-946F-CBC4A2B4E797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Right Triangle 9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Rectangle 11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 DU ROTARY</a:t>
            </a: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Straight Connector 13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255280" y="1648800"/>
            <a:ext cx="470232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Quelques dispositions du règlement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Profils requis: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Tous niveaux de Bac+3 à doctorants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Etablissements concernés: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Ecoles accréditées par la CGE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Ecoles d’ingénieurs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Ecoles de journalisme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Tous autres établissements délivrant des diplômes de ce même niveau, dont Universités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Modalités: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Sujet libre pourvu qu’il se rapporte à l’éthique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Réflexion personnelle sur des problématiques professionnelles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A traiter individuellement ou en groupe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DEFCAF-C3DE-4F2B-9650-52E9CB2693C5}" type="slidenum">
              <a:t>5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9FF8281C-B035-4C47-BB68-EB82C790D1FD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Right Triangle 9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Rectangle 11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 DU ROTARY</a:t>
            </a: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Straight Connector 13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255280" y="1648800"/>
            <a:ext cx="470232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1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Organisation du concours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Au niveau District: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Désignation par le Gouverneur d’1 ou 2 coordinateurs 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chargés: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-de la prospection et du suivi des contacts avec les  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établissements d’enseignement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-de l’organisation des jurys  au niveau district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-des relations avec la coordination nationale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Au niveau national: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Une coordination nationale chargée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-de l’administration générale du concours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-des relations avec les districts ,les  Gouverneurs et les 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coordinateurs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 des contacts avec la CGE et l’UNESCO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-de l’organisation du jury national et de la remise des prix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-de la communication de l’événement</a:t>
            </a:r>
            <a:r>
              <a:rPr b="0" lang="fr-FR" sz="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1CF2B3-9D0F-498D-BD05-FE59195B3663}" type="slidenum">
              <a:t>6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0136A4B0-31EE-4987-9105-11F3B3203042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Right Triangle 9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11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 DU ROTARY</a:t>
            </a: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Straight Connector 13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255280" y="1648800"/>
            <a:ext cx="470232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5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1300" spc="-1" strike="noStrike">
                <a:solidFill>
                  <a:srgbClr val="000000"/>
                </a:solidFill>
                <a:latin typeface="Calibri"/>
              </a:rPr>
              <a:t>PRIX ET DIPLOMES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PRIX DU DISTRICT: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-1000€ par lauréat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PRIX NATIONAUX: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Sont admis au jury les essais ayant obtenu au moins 14/20 selon la grille d’analyse établie au niveau national.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1</a:t>
            </a:r>
            <a:r>
              <a:rPr b="0" lang="fr-FR" sz="1300" spc="-1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   Prix   2 000€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2</a:t>
            </a:r>
            <a:r>
              <a:rPr b="0" lang="fr-FR" sz="1300" spc="-1" strike="noStrike" baseline="30000">
                <a:solidFill>
                  <a:srgbClr val="000000"/>
                </a:solidFill>
                <a:latin typeface="Calibri"/>
              </a:rPr>
              <a:t>ème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 Prix   1 000€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3</a:t>
            </a:r>
            <a:r>
              <a:rPr b="0" lang="fr-FR" sz="1300" spc="-1" strike="noStrike" baseline="30000">
                <a:solidFill>
                  <a:srgbClr val="000000"/>
                </a:solidFill>
                <a:latin typeface="Calibri"/>
              </a:rPr>
              <a:t>ème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 Prix      750€   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fr-FR" sz="1300" spc="-1" strike="noStrike">
                <a:solidFill>
                  <a:srgbClr val="000000"/>
                </a:solidFill>
                <a:latin typeface="Calibri"/>
              </a:rPr>
              <a:t>Des dotations supplémentaires sont possibles en cas d’ex-aequo  et en fonction du budget disponible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Un diplôme est  remis à tous les candidats retenus par le jury national.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3B0B70-D5B2-44AA-B9D6-BF7291A8D39D}" type="slidenum">
              <a:t>7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CD9D56A4-5F5F-41FD-8E14-836952279AEC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43320" y="321840"/>
            <a:ext cx="10904760" cy="1135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90000"/>
              </a:lnSpc>
              <a:buNone/>
            </a:pPr>
            <a:r>
              <a:rPr b="1" lang="fr-FR" sz="3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 DU ROTARY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43320" y="1783080"/>
            <a:ext cx="10904760" cy="439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Budget pro-forma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DEPENSES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RECETTES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2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ème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3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ème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PRIX                          3750 €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Supplément exæquo                       1000 €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Cotisations des districts  : 18x500€ =9000€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Remise des prix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Location salle + traiteur           3750 €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Frais de diplômes et réunions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500 €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Total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9000€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Total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     9000€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Rectangle 9"/>
          <p:cNvSpPr/>
          <p:nvPr/>
        </p:nvSpPr>
        <p:spPr>
          <a:xfrm rot="2700000">
            <a:off x="11052720" y="2120040"/>
            <a:ext cx="645120" cy="6451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Isosceles Triangle 11"/>
          <p:cNvSpPr/>
          <p:nvPr/>
        </p:nvSpPr>
        <p:spPr>
          <a:xfrm rot="16200000">
            <a:off x="10288800" y="1343520"/>
            <a:ext cx="2532600" cy="1272600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Isosceles Triangle 13"/>
          <p:cNvSpPr/>
          <p:nvPr/>
        </p:nvSpPr>
        <p:spPr>
          <a:xfrm rot="5400000">
            <a:off x="-501120" y="5103000"/>
            <a:ext cx="2017080" cy="10137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Rectangle 15"/>
          <p:cNvSpPr/>
          <p:nvPr/>
        </p:nvSpPr>
        <p:spPr>
          <a:xfrm rot="2700000">
            <a:off x="427680" y="5728680"/>
            <a:ext cx="485280" cy="4852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81915F-6375-44B9-A92C-BEA9AF2D7CF9}" type="slidenum">
              <a:t>8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9E5F29BF-246B-43BC-A081-33CC96AC8AB6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Right Triangle 9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Rectangle 11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75680" y="1188720"/>
            <a:ext cx="2988000" cy="44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000000"/>
                </a:solidFill>
                <a:latin typeface="Calibri Light"/>
              </a:rPr>
              <a:t>CONCOURS DE LA PROMOTION DE L’ETHIQUE PROFESSIONNELLE DU ROTARY</a:t>
            </a:r>
            <a:endParaRPr b="0" lang="fr-F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Straight Connector 13"/>
          <p:cNvSpPr/>
          <p:nvPr/>
        </p:nvSpPr>
        <p:spPr>
          <a:xfrm>
            <a:off x="4654080" y="1852560"/>
            <a:ext cx="360" cy="3236760"/>
          </a:xfrm>
          <a:prstGeom prst="line">
            <a:avLst/>
          </a:prstGeom>
          <a:ln cap="sq" w="19050">
            <a:solidFill>
              <a:srgbClr val="000000">
                <a:lumMod val="75000"/>
                <a:lumOff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255280" y="1648800"/>
            <a:ext cx="4702320" cy="356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1900" spc="-1" strike="noStrike">
                <a:solidFill>
                  <a:srgbClr val="000000"/>
                </a:solidFill>
                <a:latin typeface="Calibri"/>
              </a:rPr>
              <a:t>BILAN DE LA SAISON 2021/2022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75   Ecoles et Universités inscrites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180 étudiants  participants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95   essais proposés( il peut y avoir plusieurs étudiants pour 1 essai)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59  lauréats récompensés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Dont 4 au niveau national avec un prix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55 diplômes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Calibri"/>
              </a:rPr>
              <a:t>(Sans compter les lauréats récompensés par les districts)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224E9C-3FA8-4844-8D6C-75E63FF5F17C}" type="slidenum">
              <a:t>9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183ABDEC-267E-440C-B5BE-05737BDD6A4B}" type="datetime1">
              <a:rPr lang="fr-FR"/>
              <a:t>29/11/2022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Application>LibreOffice/7.3.7.2$Linux_X86_64 LibreOffice_project/30$Build-2</Application>
  <AppVersion>15.0000</AppVersion>
  <Words>812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2020-11-22T08:11:42Z</dcterms:created>
  <dc:creator>Solène JACHEZ</dc:creator>
  <dc:description/>
  <dc:language>fr-FR</dc:language>
  <cp:lastModifiedBy>Corinne Paterlini</cp:lastModifiedBy>
  <cp:lastPrinted>2020-11-22T08:24:26Z</cp:lastPrinted>
  <dcterms:modified xsi:type="dcterms:W3CDTF">2022-11-29T18:19:09Z</dcterms:modified>
  <cp:revision>16</cp:revision>
  <dc:subject/>
  <dc:title>CONCOURS DE LA PROMOTION DE L’ETHIQUE PROFESSIONNELLE DU ROTARY   Saison 2020/2021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11</vt:i4>
  </property>
</Properties>
</file>